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>
      <p:cViewPr varScale="1">
        <p:scale>
          <a:sx n="128" d="100"/>
          <a:sy n="128" d="100"/>
        </p:scale>
        <p:origin x="1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Jimaging" userId="e2dd6949-e91c-409f-abda-b7d76504bdd5" providerId="ADAL" clId="{83B1288C-D6F5-41BC-B711-80A2CC69BE21}"/>
    <pc:docChg chg="modSld">
      <pc:chgData name="ISJimaging" userId="e2dd6949-e91c-409f-abda-b7d76504bdd5" providerId="ADAL" clId="{83B1288C-D6F5-41BC-B711-80A2CC69BE21}" dt="2021-05-18T10:23:48.279" v="2" actId="1076"/>
      <pc:docMkLst>
        <pc:docMk/>
      </pc:docMkLst>
      <pc:sldChg chg="addSp modSp mod">
        <pc:chgData name="ISJimaging" userId="e2dd6949-e91c-409f-abda-b7d76504bdd5" providerId="ADAL" clId="{83B1288C-D6F5-41BC-B711-80A2CC69BE21}" dt="2021-05-18T10:23:48.279" v="2" actId="1076"/>
        <pc:sldMkLst>
          <pc:docMk/>
          <pc:sldMk cId="2885479791" sldId="261"/>
        </pc:sldMkLst>
        <pc:spChg chg="add mod">
          <ac:chgData name="ISJimaging" userId="e2dd6949-e91c-409f-abda-b7d76504bdd5" providerId="ADAL" clId="{83B1288C-D6F5-41BC-B711-80A2CC69BE21}" dt="2021-05-18T10:23:48.279" v="2" actId="1076"/>
          <ac:spMkLst>
            <pc:docMk/>
            <pc:sldMk cId="2885479791" sldId="261"/>
            <ac:spMk id="5" creationId="{C09B31C2-14EE-416E-B6E8-F9A89AE5DC92}"/>
          </ac:spMkLst>
        </pc:spChg>
      </pc:sldChg>
    </pc:docChg>
  </pc:docChgLst>
  <pc:docChgLst>
    <pc:chgData name="信明" userId="ea9fd2a69b886884" providerId="LiveId" clId="{059AF2E5-74CA-457A-8741-B47133C002E8}"/>
    <pc:docChg chg="undo custSel addSld delSld modSld sldOrd">
      <pc:chgData name="信明" userId="ea9fd2a69b886884" providerId="LiveId" clId="{059AF2E5-74CA-457A-8741-B47133C002E8}" dt="2022-03-20T17:56:28.441" v="3309" actId="1076"/>
      <pc:docMkLst>
        <pc:docMk/>
      </pc:docMkLst>
      <pc:sldChg chg="addSp delSp modSp del mod">
        <pc:chgData name="信明" userId="ea9fd2a69b886884" providerId="LiveId" clId="{059AF2E5-74CA-457A-8741-B47133C002E8}" dt="2022-03-20T17:44:43.415" v="2946" actId="47"/>
        <pc:sldMkLst>
          <pc:docMk/>
          <pc:sldMk cId="3015307734" sldId="257"/>
        </pc:sldMkLst>
        <pc:spChg chg="mod">
          <ac:chgData name="信明" userId="ea9fd2a69b886884" providerId="LiveId" clId="{059AF2E5-74CA-457A-8741-B47133C002E8}" dt="2022-03-20T15:31:20.887" v="224" actId="20577"/>
          <ac:spMkLst>
            <pc:docMk/>
            <pc:sldMk cId="3015307734" sldId="257"/>
            <ac:spMk id="7" creationId="{00000000-0000-0000-0000-000000000000}"/>
          </ac:spMkLst>
        </pc:spChg>
        <pc:spChg chg="del">
          <ac:chgData name="信明" userId="ea9fd2a69b886884" providerId="LiveId" clId="{059AF2E5-74CA-457A-8741-B47133C002E8}" dt="2022-03-20T15:36:08.572" v="230" actId="478"/>
          <ac:spMkLst>
            <pc:docMk/>
            <pc:sldMk cId="3015307734" sldId="257"/>
            <ac:spMk id="9" creationId="{00000000-0000-0000-0000-000000000000}"/>
          </ac:spMkLst>
        </pc:spChg>
        <pc:spChg chg="del">
          <ac:chgData name="信明" userId="ea9fd2a69b886884" providerId="LiveId" clId="{059AF2E5-74CA-457A-8741-B47133C002E8}" dt="2022-03-20T15:36:08.572" v="230" actId="478"/>
          <ac:spMkLst>
            <pc:docMk/>
            <pc:sldMk cId="3015307734" sldId="257"/>
            <ac:spMk id="10" creationId="{00000000-0000-0000-0000-000000000000}"/>
          </ac:spMkLst>
        </pc:spChg>
        <pc:grpChg chg="del">
          <ac:chgData name="信明" userId="ea9fd2a69b886884" providerId="LiveId" clId="{059AF2E5-74CA-457A-8741-B47133C002E8}" dt="2022-03-20T15:36:08.572" v="230" actId="478"/>
          <ac:grpSpMkLst>
            <pc:docMk/>
            <pc:sldMk cId="3015307734" sldId="257"/>
            <ac:grpSpMk id="4" creationId="{00000000-0000-0000-0000-000000000000}"/>
          </ac:grpSpMkLst>
        </pc:grpChg>
        <pc:picChg chg="del">
          <ac:chgData name="信明" userId="ea9fd2a69b886884" providerId="LiveId" clId="{059AF2E5-74CA-457A-8741-B47133C002E8}" dt="2022-03-20T15:35:56.490" v="228" actId="478"/>
          <ac:picMkLst>
            <pc:docMk/>
            <pc:sldMk cId="3015307734" sldId="257"/>
            <ac:picMk id="2" creationId="{1E4B3B38-98A6-475E-A4A4-56C4C38F875D}"/>
          </ac:picMkLst>
        </pc:picChg>
        <pc:picChg chg="add mod">
          <ac:chgData name="信明" userId="ea9fd2a69b886884" providerId="LiveId" clId="{059AF2E5-74CA-457A-8741-B47133C002E8}" dt="2022-03-20T15:36:38.242" v="235" actId="1076"/>
          <ac:picMkLst>
            <pc:docMk/>
            <pc:sldMk cId="3015307734" sldId="257"/>
            <ac:picMk id="8" creationId="{CECEE27D-305D-43CD-8E0F-5E52106F330C}"/>
          </ac:picMkLst>
        </pc:picChg>
        <pc:picChg chg="del">
          <ac:chgData name="信明" userId="ea9fd2a69b886884" providerId="LiveId" clId="{059AF2E5-74CA-457A-8741-B47133C002E8}" dt="2022-03-20T15:36:01.386" v="229" actId="478"/>
          <ac:picMkLst>
            <pc:docMk/>
            <pc:sldMk cId="3015307734" sldId="257"/>
            <ac:picMk id="1026" creationId="{00000000-0000-0000-0000-000000000000}"/>
          </ac:picMkLst>
        </pc:picChg>
      </pc:sldChg>
      <pc:sldChg chg="del ord">
        <pc:chgData name="信明" userId="ea9fd2a69b886884" providerId="LiveId" clId="{059AF2E5-74CA-457A-8741-B47133C002E8}" dt="2022-03-20T17:44:43.415" v="2946" actId="47"/>
        <pc:sldMkLst>
          <pc:docMk/>
          <pc:sldMk cId="1953449645" sldId="258"/>
        </pc:sldMkLst>
      </pc:sldChg>
      <pc:sldChg chg="del">
        <pc:chgData name="信明" userId="ea9fd2a69b886884" providerId="LiveId" clId="{059AF2E5-74CA-457A-8741-B47133C002E8}" dt="2022-03-20T17:44:43.415" v="2946" actId="47"/>
        <pc:sldMkLst>
          <pc:docMk/>
          <pc:sldMk cId="3715483554" sldId="259"/>
        </pc:sldMkLst>
      </pc:sldChg>
      <pc:sldChg chg="del">
        <pc:chgData name="信明" userId="ea9fd2a69b886884" providerId="LiveId" clId="{059AF2E5-74CA-457A-8741-B47133C002E8}" dt="2022-03-20T17:44:43.415" v="2946" actId="47"/>
        <pc:sldMkLst>
          <pc:docMk/>
          <pc:sldMk cId="2672897508" sldId="260"/>
        </pc:sldMkLst>
      </pc:sldChg>
      <pc:sldChg chg="modSp del mod">
        <pc:chgData name="信明" userId="ea9fd2a69b886884" providerId="LiveId" clId="{059AF2E5-74CA-457A-8741-B47133C002E8}" dt="2022-03-20T17:44:43.415" v="2946" actId="47"/>
        <pc:sldMkLst>
          <pc:docMk/>
          <pc:sldMk cId="2885479791" sldId="261"/>
        </pc:sldMkLst>
        <pc:spChg chg="mod">
          <ac:chgData name="信明" userId="ea9fd2a69b886884" providerId="LiveId" clId="{059AF2E5-74CA-457A-8741-B47133C002E8}" dt="2022-03-20T15:16:01.745" v="27" actId="20577"/>
          <ac:spMkLst>
            <pc:docMk/>
            <pc:sldMk cId="2885479791" sldId="261"/>
            <ac:spMk id="3" creationId="{B28A0310-4D4C-4293-9167-146C1C6DBDFE}"/>
          </ac:spMkLst>
        </pc:spChg>
      </pc:sldChg>
      <pc:sldChg chg="addSp delSp modSp new del mod modClrScheme chgLayout">
        <pc:chgData name="信明" userId="ea9fd2a69b886884" providerId="LiveId" clId="{059AF2E5-74CA-457A-8741-B47133C002E8}" dt="2022-03-20T15:16:25.269" v="30" actId="47"/>
        <pc:sldMkLst>
          <pc:docMk/>
          <pc:sldMk cId="1092350708" sldId="262"/>
        </pc:sldMkLst>
        <pc:spChg chg="del mod ord">
          <ac:chgData name="信明" userId="ea9fd2a69b886884" providerId="LiveId" clId="{059AF2E5-74CA-457A-8741-B47133C002E8}" dt="2022-03-20T15:16:12.089" v="28" actId="700"/>
          <ac:spMkLst>
            <pc:docMk/>
            <pc:sldMk cId="1092350708" sldId="262"/>
            <ac:spMk id="2" creationId="{A695C91B-3C3C-438F-9F3F-211686DB8E76}"/>
          </ac:spMkLst>
        </pc:spChg>
        <pc:spChg chg="del">
          <ac:chgData name="信明" userId="ea9fd2a69b886884" providerId="LiveId" clId="{059AF2E5-74CA-457A-8741-B47133C002E8}" dt="2022-03-20T15:16:12.089" v="28" actId="700"/>
          <ac:spMkLst>
            <pc:docMk/>
            <pc:sldMk cId="1092350708" sldId="262"/>
            <ac:spMk id="3" creationId="{F5DB033F-3754-4D2C-AE02-B97E0EFCBFE1}"/>
          </ac:spMkLst>
        </pc:spChg>
        <pc:spChg chg="add mod ord">
          <ac:chgData name="信明" userId="ea9fd2a69b886884" providerId="LiveId" clId="{059AF2E5-74CA-457A-8741-B47133C002E8}" dt="2022-03-20T15:16:12.089" v="28" actId="700"/>
          <ac:spMkLst>
            <pc:docMk/>
            <pc:sldMk cId="1092350708" sldId="262"/>
            <ac:spMk id="4" creationId="{EAF62F35-2C70-4B70-8B92-4FFAA42B0DD8}"/>
          </ac:spMkLst>
        </pc:spChg>
      </pc:sldChg>
      <pc:sldChg chg="addSp delSp modSp add del mod">
        <pc:chgData name="信明" userId="ea9fd2a69b886884" providerId="LiveId" clId="{059AF2E5-74CA-457A-8741-B47133C002E8}" dt="2022-03-20T17:44:43.415" v="2946" actId="47"/>
        <pc:sldMkLst>
          <pc:docMk/>
          <pc:sldMk cId="2889938958" sldId="263"/>
        </pc:sldMkLst>
        <pc:spChg chg="mod">
          <ac:chgData name="信明" userId="ea9fd2a69b886884" providerId="LiveId" clId="{059AF2E5-74CA-457A-8741-B47133C002E8}" dt="2022-03-20T15:16:46.612" v="66" actId="20577"/>
          <ac:spMkLst>
            <pc:docMk/>
            <pc:sldMk cId="2889938958" sldId="263"/>
            <ac:spMk id="3" creationId="{B28A0310-4D4C-4293-9167-146C1C6DBDFE}"/>
          </ac:spMkLst>
        </pc:spChg>
        <pc:spChg chg="mod">
          <ac:chgData name="信明" userId="ea9fd2a69b886884" providerId="LiveId" clId="{059AF2E5-74CA-457A-8741-B47133C002E8}" dt="2022-03-20T15:28:10.493" v="168" actId="2711"/>
          <ac:spMkLst>
            <pc:docMk/>
            <pc:sldMk cId="2889938958" sldId="263"/>
            <ac:spMk id="4" creationId="{22F96DDA-C06F-4086-9428-FEBAE971B7BD}"/>
          </ac:spMkLst>
        </pc:spChg>
        <pc:spChg chg="mod">
          <ac:chgData name="信明" userId="ea9fd2a69b886884" providerId="LiveId" clId="{059AF2E5-74CA-457A-8741-B47133C002E8}" dt="2022-03-20T15:27:08.103" v="93" actId="14100"/>
          <ac:spMkLst>
            <pc:docMk/>
            <pc:sldMk cId="2889938958" sldId="263"/>
            <ac:spMk id="6" creationId="{00000000-0000-0000-0000-000000000000}"/>
          </ac:spMkLst>
        </pc:spChg>
        <pc:spChg chg="del">
          <ac:chgData name="信明" userId="ea9fd2a69b886884" providerId="LiveId" clId="{059AF2E5-74CA-457A-8741-B47133C002E8}" dt="2022-03-20T15:26:57.405" v="89" actId="478"/>
          <ac:spMkLst>
            <pc:docMk/>
            <pc:sldMk cId="2889938958" sldId="263"/>
            <ac:spMk id="9" creationId="{00000000-0000-0000-0000-000000000000}"/>
          </ac:spMkLst>
        </pc:spChg>
        <pc:grpChg chg="del">
          <ac:chgData name="信明" userId="ea9fd2a69b886884" providerId="LiveId" clId="{059AF2E5-74CA-457A-8741-B47133C002E8}" dt="2022-03-20T15:25:49.689" v="79" actId="478"/>
          <ac:grpSpMkLst>
            <pc:docMk/>
            <pc:sldMk cId="2889938958" sldId="263"/>
            <ac:grpSpMk id="5" creationId="{00000000-0000-0000-0000-000000000000}"/>
          </ac:grpSpMkLst>
        </pc:grpChg>
        <pc:picChg chg="add del mod">
          <ac:chgData name="信明" userId="ea9fd2a69b886884" providerId="LiveId" clId="{059AF2E5-74CA-457A-8741-B47133C002E8}" dt="2022-03-20T15:26:21.791" v="82" actId="478"/>
          <ac:picMkLst>
            <pc:docMk/>
            <pc:sldMk cId="2889938958" sldId="263"/>
            <ac:picMk id="2" creationId="{0BC8319C-7A7E-4BDC-84EA-00F30901E71C}"/>
          </ac:picMkLst>
        </pc:picChg>
        <pc:picChg chg="add del mod ord">
          <ac:chgData name="信明" userId="ea9fd2a69b886884" providerId="LiveId" clId="{059AF2E5-74CA-457A-8741-B47133C002E8}" dt="2022-03-20T15:25:41.989" v="78" actId="478"/>
          <ac:picMkLst>
            <pc:docMk/>
            <pc:sldMk cId="2889938958" sldId="263"/>
            <ac:picMk id="8" creationId="{127BA108-256E-4E7A-AEB4-99BD0862D73F}"/>
          </ac:picMkLst>
        </pc:picChg>
        <pc:picChg chg="add mod ord">
          <ac:chgData name="信明" userId="ea9fd2a69b886884" providerId="LiveId" clId="{059AF2E5-74CA-457A-8741-B47133C002E8}" dt="2022-03-20T15:26:53.199" v="88" actId="1076"/>
          <ac:picMkLst>
            <pc:docMk/>
            <pc:sldMk cId="2889938958" sldId="263"/>
            <ac:picMk id="11" creationId="{87AB660A-50CB-4DAC-A00A-E960B875AF58}"/>
          </ac:picMkLst>
        </pc:picChg>
      </pc:sldChg>
      <pc:sldChg chg="add del ord">
        <pc:chgData name="信明" userId="ea9fd2a69b886884" providerId="LiveId" clId="{059AF2E5-74CA-457A-8741-B47133C002E8}" dt="2022-03-20T17:44:43.415" v="2946" actId="47"/>
        <pc:sldMkLst>
          <pc:docMk/>
          <pc:sldMk cId="2286288306" sldId="264"/>
        </pc:sldMkLst>
      </pc:sldChg>
      <pc:sldChg chg="add del">
        <pc:chgData name="信明" userId="ea9fd2a69b886884" providerId="LiveId" clId="{059AF2E5-74CA-457A-8741-B47133C002E8}" dt="2022-03-20T17:44:43.415" v="2946" actId="47"/>
        <pc:sldMkLst>
          <pc:docMk/>
          <pc:sldMk cId="433423649" sldId="265"/>
        </pc:sldMkLst>
      </pc:sldChg>
      <pc:sldChg chg="add del">
        <pc:chgData name="信明" userId="ea9fd2a69b886884" providerId="LiveId" clId="{059AF2E5-74CA-457A-8741-B47133C002E8}" dt="2022-03-20T17:44:43.415" v="2946" actId="47"/>
        <pc:sldMkLst>
          <pc:docMk/>
          <pc:sldMk cId="3752553447" sldId="266"/>
        </pc:sldMkLst>
      </pc:sldChg>
      <pc:sldChg chg="addSp delSp modSp new mod ord modClrScheme chgLayout">
        <pc:chgData name="信明" userId="ea9fd2a69b886884" providerId="LiveId" clId="{059AF2E5-74CA-457A-8741-B47133C002E8}" dt="2022-03-20T17:47:45.674" v="3056" actId="403"/>
        <pc:sldMkLst>
          <pc:docMk/>
          <pc:sldMk cId="2473045753" sldId="267"/>
        </pc:sldMkLst>
        <pc:spChg chg="del mod ord">
          <ac:chgData name="信明" userId="ea9fd2a69b886884" providerId="LiveId" clId="{059AF2E5-74CA-457A-8741-B47133C002E8}" dt="2022-03-20T16:06:38.926" v="242" actId="700"/>
          <ac:spMkLst>
            <pc:docMk/>
            <pc:sldMk cId="2473045753" sldId="267"/>
            <ac:spMk id="2" creationId="{AB630BC3-B7A6-4724-AC65-8E5EC26AF57E}"/>
          </ac:spMkLst>
        </pc:spChg>
        <pc:spChg chg="del mod ord">
          <ac:chgData name="信明" userId="ea9fd2a69b886884" providerId="LiveId" clId="{059AF2E5-74CA-457A-8741-B47133C002E8}" dt="2022-03-20T16:06:38.926" v="242" actId="700"/>
          <ac:spMkLst>
            <pc:docMk/>
            <pc:sldMk cId="2473045753" sldId="267"/>
            <ac:spMk id="3" creationId="{F27F85A0-FCB0-488E-8EC4-142F2B6340E2}"/>
          </ac:spMkLst>
        </pc:spChg>
        <pc:spChg chg="add mod ord">
          <ac:chgData name="信明" userId="ea9fd2a69b886884" providerId="LiveId" clId="{059AF2E5-74CA-457A-8741-B47133C002E8}" dt="2022-03-20T17:47:28.516" v="3055" actId="20577"/>
          <ac:spMkLst>
            <pc:docMk/>
            <pc:sldMk cId="2473045753" sldId="267"/>
            <ac:spMk id="4" creationId="{72601999-2D3C-4CF1-B287-9E3C16FB3F33}"/>
          </ac:spMkLst>
        </pc:spChg>
        <pc:spChg chg="add mod ord">
          <ac:chgData name="信明" userId="ea9fd2a69b886884" providerId="LiveId" clId="{059AF2E5-74CA-457A-8741-B47133C002E8}" dt="2022-03-20T17:47:45.674" v="3056" actId="403"/>
          <ac:spMkLst>
            <pc:docMk/>
            <pc:sldMk cId="2473045753" sldId="267"/>
            <ac:spMk id="5" creationId="{EDAD99CB-ABDE-4D4F-B902-BA3AFDC42D19}"/>
          </ac:spMkLst>
        </pc:spChg>
      </pc:sldChg>
      <pc:sldChg chg="addSp delSp modSp new mod">
        <pc:chgData name="信明" userId="ea9fd2a69b886884" providerId="LiveId" clId="{059AF2E5-74CA-457A-8741-B47133C002E8}" dt="2022-03-20T16:49:29.140" v="1325" actId="13822"/>
        <pc:sldMkLst>
          <pc:docMk/>
          <pc:sldMk cId="2153913886" sldId="268"/>
        </pc:sldMkLst>
        <pc:spChg chg="mod">
          <ac:chgData name="信明" userId="ea9fd2a69b886884" providerId="LiveId" clId="{059AF2E5-74CA-457A-8741-B47133C002E8}" dt="2022-03-20T16:14:18.142" v="592" actId="14100"/>
          <ac:spMkLst>
            <pc:docMk/>
            <pc:sldMk cId="2153913886" sldId="268"/>
            <ac:spMk id="2" creationId="{EF59654F-03DA-4764-8242-216359F96A42}"/>
          </ac:spMkLst>
        </pc:spChg>
        <pc:spChg chg="mod">
          <ac:chgData name="信明" userId="ea9fd2a69b886884" providerId="LiveId" clId="{059AF2E5-74CA-457A-8741-B47133C002E8}" dt="2022-03-20T16:47:57.494" v="1260" actId="20577"/>
          <ac:spMkLst>
            <pc:docMk/>
            <pc:sldMk cId="2153913886" sldId="268"/>
            <ac:spMk id="3" creationId="{5409F87A-6B39-4C86-8B83-33B120DC1AD2}"/>
          </ac:spMkLst>
        </pc:spChg>
        <pc:spChg chg="add del mod">
          <ac:chgData name="信明" userId="ea9fd2a69b886884" providerId="LiveId" clId="{059AF2E5-74CA-457A-8741-B47133C002E8}" dt="2022-03-20T16:37:42.975" v="996" actId="478"/>
          <ac:spMkLst>
            <pc:docMk/>
            <pc:sldMk cId="2153913886" sldId="268"/>
            <ac:spMk id="4" creationId="{336BC073-FCEC-405D-BCFD-122BDDF04AB2}"/>
          </ac:spMkLst>
        </pc:spChg>
        <pc:spChg chg="add del mod">
          <ac:chgData name="信明" userId="ea9fd2a69b886884" providerId="LiveId" clId="{059AF2E5-74CA-457A-8741-B47133C002E8}" dt="2022-03-20T16:37:42.975" v="996" actId="478"/>
          <ac:spMkLst>
            <pc:docMk/>
            <pc:sldMk cId="2153913886" sldId="268"/>
            <ac:spMk id="5" creationId="{38FC947B-7F3A-4EFF-9AB8-67C2884AAA91}"/>
          </ac:spMkLst>
        </pc:spChg>
        <pc:spChg chg="add mod">
          <ac:chgData name="信明" userId="ea9fd2a69b886884" providerId="LiveId" clId="{059AF2E5-74CA-457A-8741-B47133C002E8}" dt="2022-03-20T16:48:20.784" v="1266" actId="14100"/>
          <ac:spMkLst>
            <pc:docMk/>
            <pc:sldMk cId="2153913886" sldId="268"/>
            <ac:spMk id="8" creationId="{292A5355-F36A-4DAA-9983-4081EE81B7B8}"/>
          </ac:spMkLst>
        </pc:spChg>
        <pc:spChg chg="add mod">
          <ac:chgData name="信明" userId="ea9fd2a69b886884" providerId="LiveId" clId="{059AF2E5-74CA-457A-8741-B47133C002E8}" dt="2022-03-20T16:49:29.140" v="1325" actId="13822"/>
          <ac:spMkLst>
            <pc:docMk/>
            <pc:sldMk cId="2153913886" sldId="268"/>
            <ac:spMk id="9" creationId="{8EF3E031-C116-4B8D-954B-A676D6B2E0DE}"/>
          </ac:spMkLst>
        </pc:spChg>
        <pc:picChg chg="add mod">
          <ac:chgData name="信明" userId="ea9fd2a69b886884" providerId="LiveId" clId="{059AF2E5-74CA-457A-8741-B47133C002E8}" dt="2022-03-20T16:48:09.189" v="1263" actId="14100"/>
          <ac:picMkLst>
            <pc:docMk/>
            <pc:sldMk cId="2153913886" sldId="268"/>
            <ac:picMk id="7" creationId="{BE035788-9AE3-4DA3-B8AE-57E5019B365D}"/>
          </ac:picMkLst>
        </pc:picChg>
        <pc:picChg chg="add del mod">
          <ac:chgData name="信明" userId="ea9fd2a69b886884" providerId="LiveId" clId="{059AF2E5-74CA-457A-8741-B47133C002E8}" dt="2022-03-20T16:37:42.975" v="996" actId="478"/>
          <ac:picMkLst>
            <pc:docMk/>
            <pc:sldMk cId="2153913886" sldId="268"/>
            <ac:picMk id="1026" creationId="{10928DFE-800B-47DE-91E1-105B5131A35C}"/>
          </ac:picMkLst>
        </pc:picChg>
        <pc:cxnChg chg="add">
          <ac:chgData name="信明" userId="ea9fd2a69b886884" providerId="LiveId" clId="{059AF2E5-74CA-457A-8741-B47133C002E8}" dt="2022-03-20T16:49:22.793" v="1323" actId="11529"/>
          <ac:cxnSpMkLst>
            <pc:docMk/>
            <pc:sldMk cId="2153913886" sldId="268"/>
            <ac:cxnSpMk id="11" creationId="{F1F271BF-A9D3-49C6-877D-A6BBC0CE27D2}"/>
          </ac:cxnSpMkLst>
        </pc:cxnChg>
      </pc:sldChg>
      <pc:sldChg chg="addSp delSp modSp new mod">
        <pc:chgData name="信明" userId="ea9fd2a69b886884" providerId="LiveId" clId="{059AF2E5-74CA-457A-8741-B47133C002E8}" dt="2022-03-20T17:32:22.241" v="2391" actId="1076"/>
        <pc:sldMkLst>
          <pc:docMk/>
          <pc:sldMk cId="623361202" sldId="269"/>
        </pc:sldMkLst>
        <pc:spChg chg="mod">
          <ac:chgData name="信明" userId="ea9fd2a69b886884" providerId="LiveId" clId="{059AF2E5-74CA-457A-8741-B47133C002E8}" dt="2022-03-20T16:54:25.416" v="1426" actId="20577"/>
          <ac:spMkLst>
            <pc:docMk/>
            <pc:sldMk cId="623361202" sldId="269"/>
            <ac:spMk id="2" creationId="{DA88076E-E0E3-43D6-98F4-A4E444D40757}"/>
          </ac:spMkLst>
        </pc:spChg>
        <pc:spChg chg="del">
          <ac:chgData name="信明" userId="ea9fd2a69b886884" providerId="LiveId" clId="{059AF2E5-74CA-457A-8741-B47133C002E8}" dt="2022-03-20T16:51:09.619" v="1376" actId="478"/>
          <ac:spMkLst>
            <pc:docMk/>
            <pc:sldMk cId="623361202" sldId="269"/>
            <ac:spMk id="3" creationId="{7A7700E4-A5C2-4D6B-8651-17FCF7015B97}"/>
          </ac:spMkLst>
        </pc:spChg>
        <pc:spChg chg="add mod">
          <ac:chgData name="信明" userId="ea9fd2a69b886884" providerId="LiveId" clId="{059AF2E5-74CA-457A-8741-B47133C002E8}" dt="2022-03-20T17:11:02.512" v="1897" actId="404"/>
          <ac:spMkLst>
            <pc:docMk/>
            <pc:sldMk cId="623361202" sldId="269"/>
            <ac:spMk id="4" creationId="{CF308D59-5ED3-41F5-A1DA-819F26D48FCF}"/>
          </ac:spMkLst>
        </pc:spChg>
        <pc:spChg chg="add mod">
          <ac:chgData name="信明" userId="ea9fd2a69b886884" providerId="LiveId" clId="{059AF2E5-74CA-457A-8741-B47133C002E8}" dt="2022-03-20T17:11:11.384" v="1900" actId="1035"/>
          <ac:spMkLst>
            <pc:docMk/>
            <pc:sldMk cId="623361202" sldId="269"/>
            <ac:spMk id="7" creationId="{3CD058FD-721A-4622-82BE-B439052C2260}"/>
          </ac:spMkLst>
        </pc:spChg>
        <pc:spChg chg="add mod">
          <ac:chgData name="信明" userId="ea9fd2a69b886884" providerId="LiveId" clId="{059AF2E5-74CA-457A-8741-B47133C002E8}" dt="2022-03-20T17:11:11.384" v="1900" actId="1035"/>
          <ac:spMkLst>
            <pc:docMk/>
            <pc:sldMk cId="623361202" sldId="269"/>
            <ac:spMk id="8" creationId="{CDCA7398-67C4-4B9B-9FA6-EC897BBC1B67}"/>
          </ac:spMkLst>
        </pc:spChg>
        <pc:spChg chg="add mod">
          <ac:chgData name="信明" userId="ea9fd2a69b886884" providerId="LiveId" clId="{059AF2E5-74CA-457A-8741-B47133C002E8}" dt="2022-03-20T17:29:13.727" v="2302" actId="20577"/>
          <ac:spMkLst>
            <pc:docMk/>
            <pc:sldMk cId="623361202" sldId="269"/>
            <ac:spMk id="9" creationId="{BA7F2529-6763-49A2-AB8F-E3B9B5FC7A48}"/>
          </ac:spMkLst>
        </pc:spChg>
        <pc:spChg chg="add mod">
          <ac:chgData name="信明" userId="ea9fd2a69b886884" providerId="LiveId" clId="{059AF2E5-74CA-457A-8741-B47133C002E8}" dt="2022-03-20T17:11:39.150" v="1911" actId="1036"/>
          <ac:spMkLst>
            <pc:docMk/>
            <pc:sldMk cId="623361202" sldId="269"/>
            <ac:spMk id="14" creationId="{EA8C924F-A11E-4741-82FE-1771E2F9D8D2}"/>
          </ac:spMkLst>
        </pc:spChg>
        <pc:spChg chg="add mod">
          <ac:chgData name="信明" userId="ea9fd2a69b886884" providerId="LiveId" clId="{059AF2E5-74CA-457A-8741-B47133C002E8}" dt="2022-03-20T17:11:39.150" v="1911" actId="1036"/>
          <ac:spMkLst>
            <pc:docMk/>
            <pc:sldMk cId="623361202" sldId="269"/>
            <ac:spMk id="15" creationId="{C80F2088-22A1-4FC6-8C28-356775BE9A19}"/>
          </ac:spMkLst>
        </pc:spChg>
        <pc:spChg chg="add mod">
          <ac:chgData name="信明" userId="ea9fd2a69b886884" providerId="LiveId" clId="{059AF2E5-74CA-457A-8741-B47133C002E8}" dt="2022-03-20T17:29:21.083" v="2308" actId="20577"/>
          <ac:spMkLst>
            <pc:docMk/>
            <pc:sldMk cId="623361202" sldId="269"/>
            <ac:spMk id="18" creationId="{9C9C9AA1-F061-456D-B7E6-046CA18B372E}"/>
          </ac:spMkLst>
        </pc:spChg>
        <pc:spChg chg="add mod">
          <ac:chgData name="信明" userId="ea9fd2a69b886884" providerId="LiveId" clId="{059AF2E5-74CA-457A-8741-B47133C002E8}" dt="2022-03-20T17:29:17.448" v="2305" actId="20577"/>
          <ac:spMkLst>
            <pc:docMk/>
            <pc:sldMk cId="623361202" sldId="269"/>
            <ac:spMk id="19" creationId="{4CE27130-A541-4463-8699-B13203755B4B}"/>
          </ac:spMkLst>
        </pc:spChg>
        <pc:spChg chg="add mod">
          <ac:chgData name="信明" userId="ea9fd2a69b886884" providerId="LiveId" clId="{059AF2E5-74CA-457A-8741-B47133C002E8}" dt="2022-03-20T17:28:16.326" v="2283" actId="1036"/>
          <ac:spMkLst>
            <pc:docMk/>
            <pc:sldMk cId="623361202" sldId="269"/>
            <ac:spMk id="20" creationId="{27E5B9F1-5C0F-4D7D-9C0F-2C9B333DB2D0}"/>
          </ac:spMkLst>
        </pc:spChg>
        <pc:spChg chg="add mod">
          <ac:chgData name="信明" userId="ea9fd2a69b886884" providerId="LiveId" clId="{059AF2E5-74CA-457A-8741-B47133C002E8}" dt="2022-03-20T17:32:16.192" v="2390" actId="1076"/>
          <ac:spMkLst>
            <pc:docMk/>
            <pc:sldMk cId="623361202" sldId="269"/>
            <ac:spMk id="21" creationId="{5672640D-EACB-4195-8840-C84FAF801617}"/>
          </ac:spMkLst>
        </pc:spChg>
        <pc:spChg chg="add mod">
          <ac:chgData name="信明" userId="ea9fd2a69b886884" providerId="LiveId" clId="{059AF2E5-74CA-457A-8741-B47133C002E8}" dt="2022-03-20T17:32:22.241" v="2391" actId="1076"/>
          <ac:spMkLst>
            <pc:docMk/>
            <pc:sldMk cId="623361202" sldId="269"/>
            <ac:spMk id="22" creationId="{973BA22B-3C81-4B5F-A28E-710694B37A3F}"/>
          </ac:spMkLst>
        </pc:spChg>
        <pc:spChg chg="add mod">
          <ac:chgData name="信明" userId="ea9fd2a69b886884" providerId="LiveId" clId="{059AF2E5-74CA-457A-8741-B47133C002E8}" dt="2022-03-20T17:30:58.708" v="2352" actId="20577"/>
          <ac:spMkLst>
            <pc:docMk/>
            <pc:sldMk cId="623361202" sldId="269"/>
            <ac:spMk id="23" creationId="{1E93C642-55DC-429A-B70C-E50836996A58}"/>
          </ac:spMkLst>
        </pc:spChg>
        <pc:spChg chg="add mod">
          <ac:chgData name="信明" userId="ea9fd2a69b886884" providerId="LiveId" clId="{059AF2E5-74CA-457A-8741-B47133C002E8}" dt="2022-03-20T17:32:16.192" v="2390" actId="1076"/>
          <ac:spMkLst>
            <pc:docMk/>
            <pc:sldMk cId="623361202" sldId="269"/>
            <ac:spMk id="24" creationId="{061160F3-321F-45F5-BD5F-65E2BABA7263}"/>
          </ac:spMkLst>
        </pc:spChg>
        <pc:spChg chg="add mod">
          <ac:chgData name="信明" userId="ea9fd2a69b886884" providerId="LiveId" clId="{059AF2E5-74CA-457A-8741-B47133C002E8}" dt="2022-03-20T17:32:16.192" v="2390" actId="1076"/>
          <ac:spMkLst>
            <pc:docMk/>
            <pc:sldMk cId="623361202" sldId="269"/>
            <ac:spMk id="25" creationId="{75CA4504-7526-48F1-B799-0B575CEE67AD}"/>
          </ac:spMkLst>
        </pc:spChg>
        <pc:spChg chg="add mod">
          <ac:chgData name="信明" userId="ea9fd2a69b886884" providerId="LiveId" clId="{059AF2E5-74CA-457A-8741-B47133C002E8}" dt="2022-03-20T17:32:16.192" v="2390" actId="1076"/>
          <ac:spMkLst>
            <pc:docMk/>
            <pc:sldMk cId="623361202" sldId="269"/>
            <ac:spMk id="26" creationId="{01FB36B2-E12D-48BC-A8F9-F99789744E76}"/>
          </ac:spMkLst>
        </pc:spChg>
        <pc:picChg chg="add mod">
          <ac:chgData name="信明" userId="ea9fd2a69b886884" providerId="LiveId" clId="{059AF2E5-74CA-457A-8741-B47133C002E8}" dt="2022-03-20T17:11:11.384" v="1900" actId="1035"/>
          <ac:picMkLst>
            <pc:docMk/>
            <pc:sldMk cId="623361202" sldId="269"/>
            <ac:picMk id="6" creationId="{FAC9DB59-D8B5-4A88-918A-FA80CEBA064B}"/>
          </ac:picMkLst>
        </pc:picChg>
        <pc:picChg chg="add mod">
          <ac:chgData name="信明" userId="ea9fd2a69b886884" providerId="LiveId" clId="{059AF2E5-74CA-457A-8741-B47133C002E8}" dt="2022-03-20T17:11:39.150" v="1911" actId="1036"/>
          <ac:picMkLst>
            <pc:docMk/>
            <pc:sldMk cId="623361202" sldId="269"/>
            <ac:picMk id="11" creationId="{1314C2F9-A00B-4A13-9E51-EC5E721DE3A3}"/>
          </ac:picMkLst>
        </pc:picChg>
        <pc:picChg chg="add mod modCrop">
          <ac:chgData name="信明" userId="ea9fd2a69b886884" providerId="LiveId" clId="{059AF2E5-74CA-457A-8741-B47133C002E8}" dt="2022-03-20T17:28:59.253" v="2299" actId="732"/>
          <ac:picMkLst>
            <pc:docMk/>
            <pc:sldMk cId="623361202" sldId="269"/>
            <ac:picMk id="13" creationId="{CBA89161-B98D-4584-AE15-A07CC6A86F7C}"/>
          </ac:picMkLst>
        </pc:picChg>
        <pc:picChg chg="add mod">
          <ac:chgData name="信明" userId="ea9fd2a69b886884" providerId="LiveId" clId="{059AF2E5-74CA-457A-8741-B47133C002E8}" dt="2022-03-20T17:32:16.192" v="2390" actId="1076"/>
          <ac:picMkLst>
            <pc:docMk/>
            <pc:sldMk cId="623361202" sldId="269"/>
            <ac:picMk id="17" creationId="{F95BCC77-098F-4134-B2EC-5160BF579FB7}"/>
          </ac:picMkLst>
        </pc:picChg>
      </pc:sldChg>
      <pc:sldChg chg="addSp delSp modSp new mod modClrScheme chgLayout">
        <pc:chgData name="信明" userId="ea9fd2a69b886884" providerId="LiveId" clId="{059AF2E5-74CA-457A-8741-B47133C002E8}" dt="2022-03-20T17:56:28.441" v="3309" actId="1076"/>
        <pc:sldMkLst>
          <pc:docMk/>
          <pc:sldMk cId="324340784" sldId="270"/>
        </pc:sldMkLst>
        <pc:spChg chg="add del mod">
          <ac:chgData name="信明" userId="ea9fd2a69b886884" providerId="LiveId" clId="{059AF2E5-74CA-457A-8741-B47133C002E8}" dt="2022-03-20T17:26:33.787" v="2256" actId="478"/>
          <ac:spMkLst>
            <pc:docMk/>
            <pc:sldMk cId="324340784" sldId="270"/>
            <ac:spMk id="2" creationId="{27D0BB5C-71CB-4C08-AC98-7568A8ADEC4B}"/>
          </ac:spMkLst>
        </pc:spChg>
        <pc:spChg chg="add mod">
          <ac:chgData name="信明" userId="ea9fd2a69b886884" providerId="LiveId" clId="{059AF2E5-74CA-457A-8741-B47133C002E8}" dt="2022-03-20T17:53:34.157" v="3264" actId="20577"/>
          <ac:spMkLst>
            <pc:docMk/>
            <pc:sldMk cId="324340784" sldId="270"/>
            <ac:spMk id="9" creationId="{A154E456-5816-49D0-82D2-AA3B2BDCF06C}"/>
          </ac:spMkLst>
        </pc:spChg>
        <pc:spChg chg="add mod">
          <ac:chgData name="信明" userId="ea9fd2a69b886884" providerId="LiveId" clId="{059AF2E5-74CA-457A-8741-B47133C002E8}" dt="2022-03-20T17:55:52.630" v="3307" actId="20577"/>
          <ac:spMkLst>
            <pc:docMk/>
            <pc:sldMk cId="324340784" sldId="270"/>
            <ac:spMk id="10" creationId="{B302B6B2-1AE1-469D-B41B-1404398862FF}"/>
          </ac:spMkLst>
        </pc:spChg>
        <pc:spChg chg="add mod">
          <ac:chgData name="信明" userId="ea9fd2a69b886884" providerId="LiveId" clId="{059AF2E5-74CA-457A-8741-B47133C002E8}" dt="2022-03-20T17:56:28.441" v="3309" actId="1076"/>
          <ac:spMkLst>
            <pc:docMk/>
            <pc:sldMk cId="324340784" sldId="270"/>
            <ac:spMk id="11" creationId="{45E9BEAE-8ABE-46D9-9C40-9998E74AF812}"/>
          </ac:spMkLst>
        </pc:spChg>
        <pc:spChg chg="add mod">
          <ac:chgData name="信明" userId="ea9fd2a69b886884" providerId="LiveId" clId="{059AF2E5-74CA-457A-8741-B47133C002E8}" dt="2022-03-20T17:53:38.386" v="3265" actId="1076"/>
          <ac:spMkLst>
            <pc:docMk/>
            <pc:sldMk cId="324340784" sldId="270"/>
            <ac:spMk id="14" creationId="{1620E5E3-ADD9-496C-8371-BD62804A9B9C}"/>
          </ac:spMkLst>
        </pc:spChg>
        <pc:spChg chg="add del mod">
          <ac:chgData name="信明" userId="ea9fd2a69b886884" providerId="LiveId" clId="{059AF2E5-74CA-457A-8741-B47133C002E8}" dt="2022-03-20T17:43:18.387" v="2941" actId="478"/>
          <ac:spMkLst>
            <pc:docMk/>
            <pc:sldMk cId="324340784" sldId="270"/>
            <ac:spMk id="15" creationId="{4CBEA99F-15E8-4549-84CA-76D42E6D13F0}"/>
          </ac:spMkLst>
        </pc:spChg>
        <pc:spChg chg="add mod">
          <ac:chgData name="信明" userId="ea9fd2a69b886884" providerId="LiveId" clId="{059AF2E5-74CA-457A-8741-B47133C002E8}" dt="2022-03-20T17:53:46.489" v="3266" actId="1076"/>
          <ac:spMkLst>
            <pc:docMk/>
            <pc:sldMk cId="324340784" sldId="270"/>
            <ac:spMk id="16" creationId="{28EF9313-33C5-4F05-8AC7-6A7E8D601986}"/>
          </ac:spMkLst>
        </pc:spChg>
        <pc:spChg chg="add del mod">
          <ac:chgData name="信明" userId="ea9fd2a69b886884" providerId="LiveId" clId="{059AF2E5-74CA-457A-8741-B47133C002E8}" dt="2022-03-20T17:48:59.247" v="3058" actId="478"/>
          <ac:spMkLst>
            <pc:docMk/>
            <pc:sldMk cId="324340784" sldId="270"/>
            <ac:spMk id="17" creationId="{47A830D0-91EF-4430-840D-D314434E6741}"/>
          </ac:spMkLst>
        </pc:spChg>
        <pc:picChg chg="add del">
          <ac:chgData name="信明" userId="ea9fd2a69b886884" providerId="LiveId" clId="{059AF2E5-74CA-457A-8741-B47133C002E8}" dt="2022-03-20T17:21:35.679" v="2159" actId="22"/>
          <ac:picMkLst>
            <pc:docMk/>
            <pc:sldMk cId="324340784" sldId="270"/>
            <ac:picMk id="4" creationId="{8A14892A-0676-445E-BE69-21F6DD0109F3}"/>
          </ac:picMkLst>
        </pc:picChg>
        <pc:picChg chg="add del mod">
          <ac:chgData name="信明" userId="ea9fd2a69b886884" providerId="LiveId" clId="{059AF2E5-74CA-457A-8741-B47133C002E8}" dt="2022-03-20T17:32:44.345" v="2392" actId="478"/>
          <ac:picMkLst>
            <pc:docMk/>
            <pc:sldMk cId="324340784" sldId="270"/>
            <ac:picMk id="6" creationId="{84BBA641-242B-4E1D-A955-41F1B8DA5E48}"/>
          </ac:picMkLst>
        </pc:picChg>
        <pc:picChg chg="add mod">
          <ac:chgData name="信明" userId="ea9fd2a69b886884" providerId="LiveId" clId="{059AF2E5-74CA-457A-8741-B47133C002E8}" dt="2022-03-20T17:56:28.441" v="3309" actId="1076"/>
          <ac:picMkLst>
            <pc:docMk/>
            <pc:sldMk cId="324340784" sldId="270"/>
            <ac:picMk id="8" creationId="{7D4C0F63-643B-4A97-9EED-E6734813ADC4}"/>
          </ac:picMkLst>
        </pc:picChg>
        <pc:picChg chg="add mod">
          <ac:chgData name="信明" userId="ea9fd2a69b886884" providerId="LiveId" clId="{059AF2E5-74CA-457A-8741-B47133C002E8}" dt="2022-03-20T17:53:46.489" v="3266" actId="1076"/>
          <ac:picMkLst>
            <pc:docMk/>
            <pc:sldMk cId="324340784" sldId="270"/>
            <ac:picMk id="13" creationId="{D741D2A2-6124-495D-8D70-CB06BE40474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F170-8300-4792-87CC-33F7B962B0B8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B32A0-CE86-4DA0-B1E3-A0A178919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424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F170-8300-4792-87CC-33F7B962B0B8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B32A0-CE86-4DA0-B1E3-A0A178919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0233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F170-8300-4792-87CC-33F7B962B0B8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B32A0-CE86-4DA0-B1E3-A0A178919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6693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F170-8300-4792-87CC-33F7B962B0B8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B32A0-CE86-4DA0-B1E3-A0A178919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6748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F170-8300-4792-87CC-33F7B962B0B8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B32A0-CE86-4DA0-B1E3-A0A178919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4344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F170-8300-4792-87CC-33F7B962B0B8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B32A0-CE86-4DA0-B1E3-A0A178919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741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F170-8300-4792-87CC-33F7B962B0B8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B32A0-CE86-4DA0-B1E3-A0A178919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3691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F170-8300-4792-87CC-33F7B962B0B8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B32A0-CE86-4DA0-B1E3-A0A178919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7524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F170-8300-4792-87CC-33F7B962B0B8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B32A0-CE86-4DA0-B1E3-A0A178919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7485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F170-8300-4792-87CC-33F7B962B0B8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B32A0-CE86-4DA0-B1E3-A0A178919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1470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F170-8300-4792-87CC-33F7B962B0B8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B32A0-CE86-4DA0-B1E3-A0A178919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974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1F170-8300-4792-87CC-33F7B962B0B8}" type="datetimeFigureOut">
              <a:rPr kumimoji="1" lang="ja-JP" altLang="en-US" smtClean="0"/>
              <a:t>2022/3/29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B32A0-CE86-4DA0-B1E3-A0A1789196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964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72601999-2D3C-4CF1-B287-9E3C16FB3F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ICJ</a:t>
            </a: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ポスター発表ショートプレゼン</a:t>
            </a:r>
            <a:b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パワーポイントに</a:t>
            </a:r>
            <a:b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発表音声を録音する方法</a:t>
            </a:r>
            <a:b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Microsoft 365 Windows</a:t>
            </a: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版</a:t>
            </a:r>
          </a:p>
        </p:txBody>
      </p:sp>
      <p:sp>
        <p:nvSpPr>
          <p:cNvPr id="5" name="字幕 4">
            <a:extLst>
              <a:ext uri="{FF2B5EF4-FFF2-40B4-BE49-F238E27FC236}">
                <a16:creationId xmlns:a16="http://schemas.microsoft.com/office/drawing/2014/main" id="{EDAD99CB-ABDE-4D4F-B902-BA3AFDC42D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ja-JP" altLang="en-US" sz="3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日本画像学会</a:t>
            </a:r>
          </a:p>
        </p:txBody>
      </p:sp>
    </p:spTree>
    <p:extLst>
      <p:ext uri="{BB962C8B-B14F-4D97-AF65-F5344CB8AC3E}">
        <p14:creationId xmlns:p14="http://schemas.microsoft.com/office/powerpoint/2010/main" val="2473045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59654F-03DA-4764-8242-216359F96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5643"/>
            <a:ext cx="9144000" cy="554323"/>
          </a:xfrm>
        </p:spPr>
        <p:txBody>
          <a:bodyPr>
            <a:normAutofit/>
          </a:bodyPr>
          <a:lstStyle/>
          <a:p>
            <a:r>
              <a:rPr kumimoji="1"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１，事前準備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409F87A-6B39-4C86-8B83-33B120DC1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36712"/>
            <a:ext cx="7886700" cy="4351338"/>
          </a:xfrm>
        </p:spPr>
        <p:txBody>
          <a:bodyPr>
            <a:normAutofit/>
          </a:bodyPr>
          <a:lstStyle/>
          <a:p>
            <a:r>
              <a:rPr kumimoji="1"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発表データの作成</a:t>
            </a:r>
            <a:endParaRPr kumimoji="1" lang="en-US" altLang="ja-JP" sz="2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457200" lvl="1" indent="0">
              <a:buNone/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ショートプレゼン用のパワーポイントのデータを準備してください。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457200" lvl="1" indent="0">
              <a:buNone/>
            </a:pPr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（作成方法はホームページにあるショートプレゼンテーション原稿作成要領をご確認ください。）</a:t>
            </a:r>
            <a:endParaRPr kumimoji="1"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457200" lvl="1" indent="0">
              <a:buNone/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発表時間は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分の時間厳守をお願いします。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録音</a:t>
            </a:r>
            <a:r>
              <a:rPr kumimoji="1"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可能な</a:t>
            </a:r>
            <a:r>
              <a:rPr kumimoji="1" lang="en-US" altLang="ja-JP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PC</a:t>
            </a:r>
            <a:r>
              <a:rPr kumimoji="1" lang="ja-JP" altLang="en-US" sz="2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の準備</a:t>
            </a:r>
            <a:endParaRPr kumimoji="1" lang="en-US" altLang="ja-JP" sz="2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457200" lvl="1" indent="0">
              <a:buNone/>
            </a:pP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音声入力可能な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PC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を準備します。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Zoom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や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Teams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などを利用している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PC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であれば、そのマイクで録音可能です。</a:t>
            </a:r>
            <a:endParaRPr lang="en-US" altLang="ja-JP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457200" lvl="1" indent="0">
              <a:buNone/>
            </a:pPr>
            <a:r>
              <a: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もし録音できない場合は</a:t>
            </a:r>
            <a:r>
              <a:rPr kumimoji="1"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Windows</a:t>
            </a:r>
            <a:r>
              <a: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の“設定”</a:t>
            </a:r>
            <a:r>
              <a:rPr kumimoji="1"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r>
              <a: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“システム”</a:t>
            </a:r>
            <a:r>
              <a:rPr kumimoji="1"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-</a:t>
            </a:r>
            <a:r>
              <a:rPr kumimoji="1"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“サウンド”を開き、入力の入力デバイスの部分に、入力するマイクが表示されているかご確認ください。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BE035788-9AE3-4DA3-B8AE-57E5019B36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672" y="4221088"/>
            <a:ext cx="3113733" cy="2456174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292A5355-F36A-4DAA-9983-4081EE81B7B8}"/>
              </a:ext>
            </a:extLst>
          </p:cNvPr>
          <p:cNvSpPr/>
          <p:nvPr/>
        </p:nvSpPr>
        <p:spPr>
          <a:xfrm>
            <a:off x="2915816" y="4941168"/>
            <a:ext cx="1152128" cy="216024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EF3E031-C116-4B8D-954B-A676D6B2E0DE}"/>
              </a:ext>
            </a:extLst>
          </p:cNvPr>
          <p:cNvSpPr txBox="1"/>
          <p:nvPr/>
        </p:nvSpPr>
        <p:spPr>
          <a:xfrm>
            <a:off x="4948414" y="4787279"/>
            <a:ext cx="3331361" cy="30777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録音するマイクデバイスが表示されている</a:t>
            </a:r>
          </a:p>
        </p:txBody>
      </p: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F1F271BF-A9D3-49C6-877D-A6BBC0CE27D2}"/>
              </a:ext>
            </a:extLst>
          </p:cNvPr>
          <p:cNvCxnSpPr>
            <a:stCxn id="9" idx="1"/>
          </p:cNvCxnSpPr>
          <p:nvPr/>
        </p:nvCxnSpPr>
        <p:spPr>
          <a:xfrm flipH="1">
            <a:off x="4067944" y="4941168"/>
            <a:ext cx="880470" cy="1080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3913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88076E-E0E3-43D6-98F4-A4E444D40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3594"/>
          </a:xfrm>
        </p:spPr>
        <p:txBody>
          <a:bodyPr>
            <a:normAutofit/>
          </a:bodyPr>
          <a:lstStyle/>
          <a:p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２，</a:t>
            </a:r>
            <a:r>
              <a:rPr kumimoji="1"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録音の方法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F308D59-5ED3-41F5-A1DA-819F26D48FCF}"/>
              </a:ext>
            </a:extLst>
          </p:cNvPr>
          <p:cNvSpPr txBox="1"/>
          <p:nvPr/>
        </p:nvSpPr>
        <p:spPr>
          <a:xfrm>
            <a:off x="611561" y="620688"/>
            <a:ext cx="8064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発表用のパワーポイントを開き、メニューの“スライドショー”をクリックし、“録画”の“先頭から”を選択すると録画画面に切り替わる。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FAC9DB59-D8B5-4A88-918A-FA80CEBA06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196752"/>
            <a:ext cx="7092280" cy="1372887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3CD058FD-721A-4622-82BE-B439052C2260}"/>
              </a:ext>
            </a:extLst>
          </p:cNvPr>
          <p:cNvSpPr/>
          <p:nvPr/>
        </p:nvSpPr>
        <p:spPr>
          <a:xfrm>
            <a:off x="3419872" y="1483618"/>
            <a:ext cx="576064" cy="159560"/>
          </a:xfrm>
          <a:prstGeom prst="roundRect">
            <a:avLst>
              <a:gd name="adj" fmla="val 25936"/>
            </a:avLst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CDCA7398-67C4-4B9B-9FA6-EC897BBC1B67}"/>
              </a:ext>
            </a:extLst>
          </p:cNvPr>
          <p:cNvSpPr/>
          <p:nvPr/>
        </p:nvSpPr>
        <p:spPr>
          <a:xfrm>
            <a:off x="3563888" y="2276872"/>
            <a:ext cx="648072" cy="159560"/>
          </a:xfrm>
          <a:prstGeom prst="roundRect">
            <a:avLst>
              <a:gd name="adj" fmla="val 25936"/>
            </a:avLst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A7F2529-6763-49A2-AB8F-E3B9B5FC7A48}"/>
              </a:ext>
            </a:extLst>
          </p:cNvPr>
          <p:cNvSpPr txBox="1"/>
          <p:nvPr/>
        </p:nvSpPr>
        <p:spPr>
          <a:xfrm>
            <a:off x="683568" y="2896809"/>
            <a:ext cx="8064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１，上部にある記録ボタン（黄枠）をクリックすると、カウントダウンの後録音が開始される。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1314C2F9-A00B-4A13-9E51-EC5E721DE3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1680" y="3224073"/>
            <a:ext cx="5658965" cy="660213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CBA89161-B98D-4584-AE15-A07CC6A86F7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0858" b="1"/>
          <a:stretch/>
        </p:blipFill>
        <p:spPr>
          <a:xfrm>
            <a:off x="1691680" y="4369138"/>
            <a:ext cx="5802981" cy="429941"/>
          </a:xfrm>
          <a:prstGeom prst="rect">
            <a:avLst/>
          </a:prstGeom>
        </p:spPr>
      </p:pic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EA8C924F-A11E-4741-82FE-1771E2F9D8D2}"/>
              </a:ext>
            </a:extLst>
          </p:cNvPr>
          <p:cNvSpPr/>
          <p:nvPr/>
        </p:nvSpPr>
        <p:spPr>
          <a:xfrm>
            <a:off x="4355976" y="3316875"/>
            <a:ext cx="432048" cy="420353"/>
          </a:xfrm>
          <a:prstGeom prst="roundRect">
            <a:avLst>
              <a:gd name="adj" fmla="val 25936"/>
            </a:avLst>
          </a:prstGeom>
          <a:noFill/>
          <a:ln w="254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C80F2088-22A1-4FC6-8C28-356775BE9A19}"/>
              </a:ext>
            </a:extLst>
          </p:cNvPr>
          <p:cNvSpPr txBox="1"/>
          <p:nvPr/>
        </p:nvSpPr>
        <p:spPr>
          <a:xfrm>
            <a:off x="4156660" y="3671446"/>
            <a:ext cx="83067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記録ボタン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F95BCC77-098F-4134-B2EC-5160BF579F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91680" y="5704093"/>
            <a:ext cx="5730973" cy="598080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C9C9AA1-F061-456D-B7E6-046CA18B372E}"/>
              </a:ext>
            </a:extLst>
          </p:cNvPr>
          <p:cNvSpPr txBox="1"/>
          <p:nvPr/>
        </p:nvSpPr>
        <p:spPr>
          <a:xfrm>
            <a:off x="755576" y="4957067"/>
            <a:ext cx="8064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３，途中で録音を止める場合は一時停止ボタン（黄枠）をクリックする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CE27130-A541-4463-8699-B13203755B4B}"/>
              </a:ext>
            </a:extLst>
          </p:cNvPr>
          <p:cNvSpPr txBox="1"/>
          <p:nvPr/>
        </p:nvSpPr>
        <p:spPr>
          <a:xfrm>
            <a:off x="755576" y="3977088"/>
            <a:ext cx="8064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２，次のページに移る場合は、下部にあるスライド選択部分のボタン（黄枠）をクリックする</a:t>
            </a: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27E5B9F1-5C0F-4D7D-9C0F-2C9B333DB2D0}"/>
              </a:ext>
            </a:extLst>
          </p:cNvPr>
          <p:cNvSpPr/>
          <p:nvPr/>
        </p:nvSpPr>
        <p:spPr>
          <a:xfrm>
            <a:off x="2401455" y="4416350"/>
            <a:ext cx="226329" cy="308794"/>
          </a:xfrm>
          <a:prstGeom prst="roundRect">
            <a:avLst>
              <a:gd name="adj" fmla="val 25936"/>
            </a:avLst>
          </a:prstGeom>
          <a:noFill/>
          <a:ln w="254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5672640D-EACB-4195-8840-C84FAF801617}"/>
              </a:ext>
            </a:extLst>
          </p:cNvPr>
          <p:cNvSpPr/>
          <p:nvPr/>
        </p:nvSpPr>
        <p:spPr>
          <a:xfrm>
            <a:off x="4752021" y="5862080"/>
            <a:ext cx="226329" cy="308794"/>
          </a:xfrm>
          <a:prstGeom prst="roundRect">
            <a:avLst>
              <a:gd name="adj" fmla="val 25936"/>
            </a:avLst>
          </a:prstGeom>
          <a:noFill/>
          <a:ln w="254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3BA22B-3C81-4B5F-A28E-710694B37A3F}"/>
              </a:ext>
            </a:extLst>
          </p:cNvPr>
          <p:cNvSpPr txBox="1"/>
          <p:nvPr/>
        </p:nvSpPr>
        <p:spPr>
          <a:xfrm>
            <a:off x="755576" y="5261478"/>
            <a:ext cx="8064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４，録音を終了する場合は記録停止ボタン（オレンジ枠）をクリックする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E93C642-55DC-429A-B70C-E50836996A58}"/>
              </a:ext>
            </a:extLst>
          </p:cNvPr>
          <p:cNvSpPr txBox="1"/>
          <p:nvPr/>
        </p:nvSpPr>
        <p:spPr>
          <a:xfrm>
            <a:off x="2586278" y="4553775"/>
            <a:ext cx="7216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次ページ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061160F3-321F-45F5-BD5F-65E2BABA7263}"/>
              </a:ext>
            </a:extLst>
          </p:cNvPr>
          <p:cNvSpPr txBox="1"/>
          <p:nvPr/>
        </p:nvSpPr>
        <p:spPr>
          <a:xfrm>
            <a:off x="4978350" y="5983188"/>
            <a:ext cx="7489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一時停止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75CA4504-7526-48F1-B799-0B575CEE67AD}"/>
              </a:ext>
            </a:extLst>
          </p:cNvPr>
          <p:cNvSpPr txBox="1"/>
          <p:nvPr/>
        </p:nvSpPr>
        <p:spPr>
          <a:xfrm>
            <a:off x="3904973" y="6054425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終了</a:t>
            </a:r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01FB36B2-E12D-48BC-A8F9-F99789744E76}"/>
              </a:ext>
            </a:extLst>
          </p:cNvPr>
          <p:cNvSpPr/>
          <p:nvPr/>
        </p:nvSpPr>
        <p:spPr>
          <a:xfrm>
            <a:off x="4345669" y="5834524"/>
            <a:ext cx="370347" cy="336350"/>
          </a:xfrm>
          <a:prstGeom prst="roundRect">
            <a:avLst>
              <a:gd name="adj" fmla="val 25936"/>
            </a:avLst>
          </a:prstGeom>
          <a:noFill/>
          <a:ln w="254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3361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>
            <a:extLst>
              <a:ext uri="{FF2B5EF4-FFF2-40B4-BE49-F238E27FC236}">
                <a16:creationId xmlns:a16="http://schemas.microsoft.com/office/drawing/2014/main" id="{7D4C0F63-643B-4A97-9EED-E6734813AD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4597667"/>
            <a:ext cx="6624736" cy="1328247"/>
          </a:xfrm>
          <a:prstGeom prst="rect">
            <a:avLst/>
          </a:prstGeom>
        </p:spPr>
      </p:pic>
      <p:sp>
        <p:nvSpPr>
          <p:cNvPr id="9" name="タイトル 1">
            <a:extLst>
              <a:ext uri="{FF2B5EF4-FFF2-40B4-BE49-F238E27FC236}">
                <a16:creationId xmlns:a16="http://schemas.microsoft.com/office/drawing/2014/main" id="{A154E456-5816-49D0-82D2-AA3B2BDCF06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5435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３，録音の確認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302B6B2-1AE1-469D-B41B-1404398862FF}"/>
              </a:ext>
            </a:extLst>
          </p:cNvPr>
          <p:cNvSpPr txBox="1"/>
          <p:nvPr/>
        </p:nvSpPr>
        <p:spPr>
          <a:xfrm>
            <a:off x="827584" y="3606115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再録音をする場合は、再度、メニューの“スライドショー”をクリックし、“録画”の“先導から”を選択して、録画画面に切り替える。</a:t>
            </a:r>
            <a:endParaRPr kumimoji="1" lang="en-US" altLang="ja-JP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上部のビデオの撮り直しボタン（黄枠）をクリックすると、メニューが開くので、録音をやり直す。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45E9BEAE-8ABE-46D9-9C40-9998E74AF812}"/>
              </a:ext>
            </a:extLst>
          </p:cNvPr>
          <p:cNvSpPr/>
          <p:nvPr/>
        </p:nvSpPr>
        <p:spPr>
          <a:xfrm>
            <a:off x="3995936" y="4736316"/>
            <a:ext cx="360040" cy="360040"/>
          </a:xfrm>
          <a:prstGeom prst="roundRect">
            <a:avLst>
              <a:gd name="adj" fmla="val 25936"/>
            </a:avLst>
          </a:prstGeom>
          <a:noFill/>
          <a:ln w="254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D741D2A2-6124-495D-8D70-CB06BE4047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672" y="1924843"/>
            <a:ext cx="5616624" cy="1312228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620E5E3-ADD9-496C-8371-BD62804A9B9C}"/>
              </a:ext>
            </a:extLst>
          </p:cNvPr>
          <p:cNvSpPr txBox="1"/>
          <p:nvPr/>
        </p:nvSpPr>
        <p:spPr>
          <a:xfrm>
            <a:off x="755576" y="601404"/>
            <a:ext cx="8064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正しく録音できているか確認するため、メニューの“記録”をクリックし、“プレビュー”をクリックして再生する。</a:t>
            </a:r>
            <a:endParaRPr kumimoji="1" lang="en-US" altLang="ja-JP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聞き取りやすい音で正しく録音されているか</a:t>
            </a:r>
            <a:endParaRPr kumimoji="1" lang="en-US" altLang="ja-JP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スライドと音声が連動しているか</a:t>
            </a:r>
            <a:endParaRPr kumimoji="1" lang="en-US" altLang="ja-JP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ja-JP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kumimoji="1"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分以内に収まっているか</a:t>
            </a: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28EF9313-33C5-4F05-8AC7-6A7E8D601986}"/>
              </a:ext>
            </a:extLst>
          </p:cNvPr>
          <p:cNvSpPr/>
          <p:nvPr/>
        </p:nvSpPr>
        <p:spPr>
          <a:xfrm>
            <a:off x="1691680" y="2520395"/>
            <a:ext cx="409158" cy="716676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340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237</TotalTime>
  <Words>386</Words>
  <Application>Microsoft Macintosh PowerPoint</Application>
  <PresentationFormat>画面に合わせる (4:3)</PresentationFormat>
  <Paragraphs>28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ＭＳ Ｐゴシック</vt:lpstr>
      <vt:lpstr>Arial</vt:lpstr>
      <vt:lpstr>Calibri</vt:lpstr>
      <vt:lpstr>Calibri Light</vt:lpstr>
      <vt:lpstr>Office テーマ</vt:lpstr>
      <vt:lpstr>ICJポスター発表ショートプレゼン パワーポイントに 発表音声を録音する方法 Microsoft 365 Windows版</vt:lpstr>
      <vt:lpstr>１，事前準備</vt:lpstr>
      <vt:lpstr>２，録音の方法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ISJimaging</dc:creator>
  <cp:lastModifiedBy>akh</cp:lastModifiedBy>
  <cp:revision>16</cp:revision>
  <dcterms:created xsi:type="dcterms:W3CDTF">2021-04-27T01:50:47Z</dcterms:created>
  <dcterms:modified xsi:type="dcterms:W3CDTF">2022-03-29T14:32:43Z</dcterms:modified>
</cp:coreProperties>
</file>