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44" d="100"/>
          <a:sy n="44" d="100"/>
        </p:scale>
        <p:origin x="16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>
                <a:ln w="6350">
                  <a:solidFill>
                    <a:schemeClr val="tx1"/>
                  </a:solidFill>
                </a:ln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n w="3175">
                  <a:solidFill>
                    <a:schemeClr val="tx1"/>
                  </a:solidFill>
                </a:ln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1039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84883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39744" y="620688"/>
            <a:ext cx="2057400" cy="514508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67544" y="620688"/>
            <a:ext cx="6019800" cy="514508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114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>
                  <a:solidFill>
                    <a:schemeClr val="tx1"/>
                  </a:solidFill>
                </a:ln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n w="3175">
                  <a:solidFill>
                    <a:schemeClr val="tx1"/>
                  </a:solidFill>
                </a:ln>
              </a:defRPr>
            </a:lvl1pPr>
            <a:lvl2pPr>
              <a:defRPr>
                <a:ln w="3175">
                  <a:solidFill>
                    <a:schemeClr val="tx1"/>
                  </a:solidFill>
                </a:ln>
              </a:defRPr>
            </a:lvl2pPr>
            <a:lvl3pPr>
              <a:defRPr>
                <a:ln w="3175">
                  <a:solidFill>
                    <a:schemeClr val="tx1"/>
                  </a:solidFill>
                </a:ln>
              </a:defRPr>
            </a:lvl3pPr>
            <a:lvl4pPr>
              <a:defRPr>
                <a:ln w="3175">
                  <a:solidFill>
                    <a:schemeClr val="tx1"/>
                  </a:solidFill>
                </a:ln>
              </a:defRPr>
            </a:lvl4pPr>
            <a:lvl5pPr>
              <a:defRPr>
                <a:ln w="3175">
                  <a:solidFill>
                    <a:schemeClr val="tx1"/>
                  </a:solidFill>
                </a:ln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36126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ln>
                  <a:solidFill>
                    <a:schemeClr val="tx1"/>
                  </a:solidFill>
                </a:ln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ln w="6350">
                  <a:solidFill>
                    <a:schemeClr val="tx1"/>
                  </a:solidFill>
                </a:ln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9934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4038600" cy="442436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58544" y="1340768"/>
            <a:ext cx="4038600" cy="442436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4266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6226" y="343223"/>
            <a:ext cx="7886700" cy="92598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46226" y="1412776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46226" y="2236688"/>
            <a:ext cx="386873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138" y="1412776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138" y="2236688"/>
            <a:ext cx="38877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5733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69756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82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548680"/>
            <a:ext cx="2949575" cy="106997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54868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1618654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9787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5122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5400000">
            <a:off x="4418978" y="-4432270"/>
            <a:ext cx="306041" cy="9144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5400000">
            <a:off x="7050588" y="4767450"/>
            <a:ext cx="839574" cy="3347248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1612" y="1144138"/>
            <a:ext cx="8834437" cy="44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 rotWithShape="1">
          <a:blip r:embed="rId14"/>
          <a:srcRect r="42721"/>
          <a:stretch/>
        </p:blipFill>
        <p:spPr>
          <a:xfrm rot="16200000" flipV="1">
            <a:off x="1220853" y="4765546"/>
            <a:ext cx="865262" cy="3376744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1613" y="292749"/>
            <a:ext cx="88344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26" name="タイトル 1"/>
          <p:cNvSpPr txBox="1">
            <a:spLocks/>
          </p:cNvSpPr>
          <p:nvPr userDrawn="1"/>
        </p:nvSpPr>
        <p:spPr bwMode="auto">
          <a:xfrm>
            <a:off x="456046" y="6049254"/>
            <a:ext cx="2788373" cy="79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/>
            <a:r>
              <a:rPr lang="ja-JP" altLang="en-US" sz="1700" b="0" dirty="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一般社団法人 </a:t>
            </a:r>
            <a:endParaRPr lang="en-US" altLang="ja-JP" sz="1700" b="0" dirty="0"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r"/>
            <a:r>
              <a:rPr lang="ja-JP" altLang="en-US" sz="2800" b="0" dirty="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日本画像学会</a:t>
            </a:r>
            <a:endParaRPr lang="ja-JP" altLang="en-US" sz="2800" b="0" i="1" dirty="0"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</p:txBody>
      </p:sp>
      <p:sp>
        <p:nvSpPr>
          <p:cNvPr id="33" name="テキスト ボックス 32"/>
          <p:cNvSpPr txBox="1"/>
          <p:nvPr userDrawn="1"/>
        </p:nvSpPr>
        <p:spPr>
          <a:xfrm>
            <a:off x="2997091" y="-52466"/>
            <a:ext cx="324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000" dirty="0">
                <a:latin typeface="Copperplate Gothic Bold" panose="020E0705020206020404" pitchFamily="34" charset="0"/>
              </a:rPr>
              <a:t>Established in 1958</a:t>
            </a:r>
            <a:endParaRPr kumimoji="1" lang="ja-JP" altLang="en-US" sz="2000" dirty="0">
              <a:latin typeface="Copperplate Gothic Bold" panose="020E0705020206020404" pitchFamily="34" charset="0"/>
            </a:endParaRPr>
          </a:p>
        </p:txBody>
      </p:sp>
      <p:sp>
        <p:nvSpPr>
          <p:cNvPr id="34" name="タイトル 1"/>
          <p:cNvSpPr txBox="1">
            <a:spLocks/>
          </p:cNvSpPr>
          <p:nvPr userDrawn="1"/>
        </p:nvSpPr>
        <p:spPr bwMode="auto">
          <a:xfrm>
            <a:off x="5875536" y="6121183"/>
            <a:ext cx="3133933" cy="6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en-US" altLang="ja-JP" sz="2400" b="0" i="0" dirty="0">
                <a:latin typeface="Franklin Gothic Demi Cond" panose="020B0706030402020204" pitchFamily="34" charset="0"/>
                <a:cs typeface="Lucida Sans Unicode" panose="020B0602030504020204" pitchFamily="34" charset="0"/>
              </a:rPr>
              <a:t>The Imaging Society </a:t>
            </a:r>
          </a:p>
          <a:p>
            <a:pPr algn="l"/>
            <a:r>
              <a:rPr lang="en-US" altLang="ja-JP" sz="2400" b="0" i="0" dirty="0">
                <a:latin typeface="Franklin Gothic Demi Cond" panose="020B0706030402020204" pitchFamily="34" charset="0"/>
                <a:cs typeface="Lucida Sans Unicode" panose="020B0602030504020204" pitchFamily="34" charset="0"/>
              </a:rPr>
              <a:t>of  Japan</a:t>
            </a:r>
            <a:endParaRPr lang="ja-JP" altLang="en-US" sz="2400" b="0" i="0" dirty="0">
              <a:latin typeface="Franklin Gothic Demi Cond" panose="020B0706030402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16" name="グループ化 15"/>
          <p:cNvGrpSpPr>
            <a:grpSpLocks noChangeAspect="1"/>
          </p:cNvGrpSpPr>
          <p:nvPr userDrawn="1"/>
        </p:nvGrpSpPr>
        <p:grpSpPr>
          <a:xfrm>
            <a:off x="3661935" y="5870923"/>
            <a:ext cx="1956609" cy="952082"/>
            <a:chOff x="2087124" y="2212900"/>
            <a:chExt cx="5490742" cy="2671784"/>
          </a:xfrm>
        </p:grpSpPr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9785" y="2212900"/>
              <a:ext cx="3108072" cy="2016000"/>
            </a:xfrm>
            <a:prstGeom prst="rect">
              <a:avLst/>
            </a:prstGeom>
          </p:spPr>
        </p:pic>
        <p:grpSp>
          <p:nvGrpSpPr>
            <p:cNvPr id="20" name="グループ化 19"/>
            <p:cNvGrpSpPr>
              <a:grpSpLocks noChangeAspect="1"/>
            </p:cNvGrpSpPr>
            <p:nvPr/>
          </p:nvGrpSpPr>
          <p:grpSpPr>
            <a:xfrm>
              <a:off x="2087124" y="2707404"/>
              <a:ext cx="2181777" cy="2177280"/>
              <a:chOff x="0" y="0"/>
              <a:chExt cx="6236862" cy="6104769"/>
            </a:xfrm>
            <a:effectLst/>
          </p:grpSpPr>
          <p:sp>
            <p:nvSpPr>
              <p:cNvPr id="24" name="平行四辺形 23"/>
              <p:cNvSpPr/>
              <p:nvPr/>
            </p:nvSpPr>
            <p:spPr>
              <a:xfrm>
                <a:off x="695324" y="0"/>
                <a:ext cx="1095375" cy="857250"/>
              </a:xfrm>
              <a:prstGeom prst="parallelogram">
                <a:avLst>
                  <a:gd name="adj" fmla="val 21667"/>
                </a:avLst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/>
              </a:p>
            </p:txBody>
          </p:sp>
          <p:sp>
            <p:nvSpPr>
              <p:cNvPr id="25" name="平行四辺形 24"/>
              <p:cNvSpPr/>
              <p:nvPr/>
            </p:nvSpPr>
            <p:spPr>
              <a:xfrm>
                <a:off x="0" y="1079501"/>
                <a:ext cx="1562100" cy="3028950"/>
              </a:xfrm>
              <a:prstGeom prst="parallelogram">
                <a:avLst>
                  <a:gd name="adj" fmla="val 41179"/>
                </a:avLst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4440689" y="582612"/>
                <a:ext cx="1796173" cy="1743075"/>
              </a:xfrm>
              <a:prstGeom prst="ellipse">
                <a:avLst/>
              </a:prstGeom>
              <a:solidFill>
                <a:srgbClr val="A4001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/>
              </a:p>
            </p:txBody>
          </p:sp>
          <p:sp>
            <p:nvSpPr>
              <p:cNvPr id="28" name="フリーフォーム 27"/>
              <p:cNvSpPr/>
              <p:nvPr/>
            </p:nvSpPr>
            <p:spPr>
              <a:xfrm>
                <a:off x="1410376" y="1087298"/>
                <a:ext cx="2855688" cy="3150538"/>
              </a:xfrm>
              <a:custGeom>
                <a:avLst/>
                <a:gdLst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59018 w 2866998"/>
                  <a:gd name="connsiteY12" fmla="*/ 315363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4556 w 2866998"/>
                  <a:gd name="connsiteY18" fmla="*/ 1165286 h 3093384"/>
                  <a:gd name="connsiteX19" fmla="*/ 390498 w 2866998"/>
                  <a:gd name="connsiteY19" fmla="*/ 1348459 h 3093384"/>
                  <a:gd name="connsiteX20" fmla="*/ 434460 w 2866998"/>
                  <a:gd name="connsiteY20" fmla="*/ 1385094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59018 w 2866998"/>
                  <a:gd name="connsiteY12" fmla="*/ 315363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4556 w 2866998"/>
                  <a:gd name="connsiteY18" fmla="*/ 1165286 h 3093384"/>
                  <a:gd name="connsiteX19" fmla="*/ 390498 w 2866998"/>
                  <a:gd name="connsiteY19" fmla="*/ 1348459 h 3093384"/>
                  <a:gd name="connsiteX20" fmla="*/ 431649 w 2866998"/>
                  <a:gd name="connsiteY20" fmla="*/ 1401675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59018 w 2866998"/>
                  <a:gd name="connsiteY12" fmla="*/ 315363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4556 w 2866998"/>
                  <a:gd name="connsiteY18" fmla="*/ 1165286 h 3093384"/>
                  <a:gd name="connsiteX19" fmla="*/ 365202 w 2866998"/>
                  <a:gd name="connsiteY19" fmla="*/ 1295955 h 3093384"/>
                  <a:gd name="connsiteX20" fmla="*/ 431649 w 2866998"/>
                  <a:gd name="connsiteY20" fmla="*/ 1401675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59018 w 2866998"/>
                  <a:gd name="connsiteY12" fmla="*/ 315363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1649 w 2866998"/>
                  <a:gd name="connsiteY20" fmla="*/ 1401675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59018 w 2866998"/>
                  <a:gd name="connsiteY12" fmla="*/ 315363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68582 w 2866998"/>
                  <a:gd name="connsiteY12" fmla="*/ 327069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73364 w 2866998"/>
                  <a:gd name="connsiteY12" fmla="*/ 327069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19806 w 2866998"/>
                  <a:gd name="connsiteY13" fmla="*/ 505863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302575 w 2866998"/>
                  <a:gd name="connsiteY16" fmla="*/ 901517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8518 w 2866998"/>
                  <a:gd name="connsiteY14" fmla="*/ 579132 h 3093384"/>
                  <a:gd name="connsiteX15" fmla="*/ 309902 w 2866998"/>
                  <a:gd name="connsiteY15" fmla="*/ 740324 h 3093384"/>
                  <a:gd name="connsiteX16" fmla="*/ 295402 w 2866998"/>
                  <a:gd name="connsiteY16" fmla="*/ 903858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8518 w 2866998"/>
                  <a:gd name="connsiteY14" fmla="*/ 579132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9902 w 2866998"/>
                  <a:gd name="connsiteY17" fmla="*/ 1106671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28838 w 2866998"/>
                  <a:gd name="connsiteY20" fmla="*/ 1398911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22383 w 2866998"/>
                  <a:gd name="connsiteY21" fmla="*/ 1487671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698229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888729 w 2866998"/>
                  <a:gd name="connsiteY23" fmla="*/ 1656190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189133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03480 w 2866998"/>
                  <a:gd name="connsiteY24" fmla="*/ 1751440 h 3093384"/>
                  <a:gd name="connsiteX25" fmla="*/ 1555479 w 2866998"/>
                  <a:gd name="connsiteY25" fmla="*/ 1861344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03480 w 2866998"/>
                  <a:gd name="connsiteY24" fmla="*/ 1751440 h 3093384"/>
                  <a:gd name="connsiteX25" fmla="*/ 1524395 w 2866998"/>
                  <a:gd name="connsiteY25" fmla="*/ 1856662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45979 w 2866998"/>
                  <a:gd name="connsiteY26" fmla="*/ 1941940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48556 w 2866998"/>
                  <a:gd name="connsiteY27" fmla="*/ 2029863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24646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70537 w 2866998"/>
                  <a:gd name="connsiteY29" fmla="*/ 2213036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77711 w 2866998"/>
                  <a:gd name="connsiteY29" fmla="*/ 2206012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63210 w 2866998"/>
                  <a:gd name="connsiteY30" fmla="*/ 2315613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21303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6152 w 2866998"/>
                  <a:gd name="connsiteY40" fmla="*/ 2271651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44921 h 3093384"/>
                  <a:gd name="connsiteX40" fmla="*/ 781370 w 2866998"/>
                  <a:gd name="connsiteY40" fmla="*/ 2283357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83357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28094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35118 h 3093384"/>
                  <a:gd name="connsiteX37" fmla="*/ 1049921 w 2866998"/>
                  <a:gd name="connsiteY37" fmla="*/ 2498786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7056 w 2866998"/>
                  <a:gd name="connsiteY35" fmla="*/ 2550074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2274 w 2866998"/>
                  <a:gd name="connsiteY35" fmla="*/ 2561781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2274 w 2866998"/>
                  <a:gd name="connsiteY35" fmla="*/ 2554757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1614 w 2866998"/>
                  <a:gd name="connsiteY34" fmla="*/ 2550074 h 3093384"/>
                  <a:gd name="connsiteX35" fmla="*/ 1274665 w 2866998"/>
                  <a:gd name="connsiteY35" fmla="*/ 2550074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4005 w 2866998"/>
                  <a:gd name="connsiteY34" fmla="*/ 2554757 h 3093384"/>
                  <a:gd name="connsiteX35" fmla="*/ 1274665 w 2866998"/>
                  <a:gd name="connsiteY35" fmla="*/ 2550074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4005 w 2866998"/>
                  <a:gd name="connsiteY34" fmla="*/ 2554757 h 3093384"/>
                  <a:gd name="connsiteX35" fmla="*/ 1269883 w 2866998"/>
                  <a:gd name="connsiteY35" fmla="*/ 2557099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0729 w 2866998"/>
                  <a:gd name="connsiteY32" fmla="*/ 2513440 h 3093384"/>
                  <a:gd name="connsiteX33" fmla="*/ 1518845 w 2866998"/>
                  <a:gd name="connsiteY33" fmla="*/ 2542748 h 3093384"/>
                  <a:gd name="connsiteX34" fmla="*/ 1404005 w 2866998"/>
                  <a:gd name="connsiteY34" fmla="*/ 2554757 h 3093384"/>
                  <a:gd name="connsiteX35" fmla="*/ 1274665 w 2866998"/>
                  <a:gd name="connsiteY35" fmla="*/ 2554758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6998 w 2866998"/>
                  <a:gd name="connsiteY0" fmla="*/ 930824 h 3093384"/>
                  <a:gd name="connsiteX1" fmla="*/ 2823037 w 2866998"/>
                  <a:gd name="connsiteY1" fmla="*/ 586459 h 3093384"/>
                  <a:gd name="connsiteX2" fmla="*/ 2683825 w 2866998"/>
                  <a:gd name="connsiteY2" fmla="*/ 344671 h 3093384"/>
                  <a:gd name="connsiteX3" fmla="*/ 2522633 w 2866998"/>
                  <a:gd name="connsiteY3" fmla="*/ 190805 h 3093384"/>
                  <a:gd name="connsiteX4" fmla="*/ 2361441 w 2866998"/>
                  <a:gd name="connsiteY4" fmla="*/ 110209 h 3093384"/>
                  <a:gd name="connsiteX5" fmla="*/ 2112325 w 2866998"/>
                  <a:gd name="connsiteY5" fmla="*/ 36940 h 3093384"/>
                  <a:gd name="connsiteX6" fmla="*/ 1921825 w 2866998"/>
                  <a:gd name="connsiteY6" fmla="*/ 14959 h 3093384"/>
                  <a:gd name="connsiteX7" fmla="*/ 1658056 w 2866998"/>
                  <a:gd name="connsiteY7" fmla="*/ 305 h 3093384"/>
                  <a:gd name="connsiteX8" fmla="*/ 1401614 w 2866998"/>
                  <a:gd name="connsiteY8" fmla="*/ 7632 h 3093384"/>
                  <a:gd name="connsiteX9" fmla="*/ 1181806 w 2866998"/>
                  <a:gd name="connsiteY9" fmla="*/ 36940 h 3093384"/>
                  <a:gd name="connsiteX10" fmla="*/ 961998 w 2866998"/>
                  <a:gd name="connsiteY10" fmla="*/ 95555 h 3093384"/>
                  <a:gd name="connsiteX11" fmla="*/ 749518 w 2866998"/>
                  <a:gd name="connsiteY11" fmla="*/ 198132 h 3093384"/>
                  <a:gd name="connsiteX12" fmla="*/ 539890 w 2866998"/>
                  <a:gd name="connsiteY12" fmla="*/ 355165 h 3093384"/>
                  <a:gd name="connsiteX13" fmla="*/ 426979 w 2866998"/>
                  <a:gd name="connsiteY13" fmla="*/ 482450 h 3093384"/>
                  <a:gd name="connsiteX14" fmla="*/ 363736 w 2866998"/>
                  <a:gd name="connsiteY14" fmla="*/ 593179 h 3093384"/>
                  <a:gd name="connsiteX15" fmla="*/ 314685 w 2866998"/>
                  <a:gd name="connsiteY15" fmla="*/ 735642 h 3093384"/>
                  <a:gd name="connsiteX16" fmla="*/ 295402 w 2866998"/>
                  <a:gd name="connsiteY16" fmla="*/ 903858 h 3093384"/>
                  <a:gd name="connsiteX17" fmla="*/ 300338 w 2866998"/>
                  <a:gd name="connsiteY17" fmla="*/ 1064527 h 3093384"/>
                  <a:gd name="connsiteX18" fmla="*/ 327368 w 2866998"/>
                  <a:gd name="connsiteY18" fmla="*/ 1198446 h 3093384"/>
                  <a:gd name="connsiteX19" fmla="*/ 365202 w 2866998"/>
                  <a:gd name="connsiteY19" fmla="*/ 1295955 h 3093384"/>
                  <a:gd name="connsiteX20" fmla="*/ 436012 w 2866998"/>
                  <a:gd name="connsiteY20" fmla="*/ 1396570 h 3093384"/>
                  <a:gd name="connsiteX21" fmla="*/ 531947 w 2866998"/>
                  <a:gd name="connsiteY21" fmla="*/ 1482988 h 3093384"/>
                  <a:gd name="connsiteX22" fmla="*/ 703012 w 2866998"/>
                  <a:gd name="connsiteY22" fmla="*/ 1575594 h 3093384"/>
                  <a:gd name="connsiteX23" fmla="*/ 900684 w 2866998"/>
                  <a:gd name="connsiteY23" fmla="*/ 1658531 h 3093384"/>
                  <a:gd name="connsiteX24" fmla="*/ 1210653 w 2866998"/>
                  <a:gd name="connsiteY24" fmla="*/ 1756122 h 3093384"/>
                  <a:gd name="connsiteX25" fmla="*/ 1524395 w 2866998"/>
                  <a:gd name="connsiteY25" fmla="*/ 1856662 h 3093384"/>
                  <a:gd name="connsiteX26" fmla="*/ 1719678 w 2866998"/>
                  <a:gd name="connsiteY26" fmla="*/ 1932575 h 3093384"/>
                  <a:gd name="connsiteX27" fmla="*/ 1812690 w 2866998"/>
                  <a:gd name="connsiteY27" fmla="*/ 1997084 h 3093384"/>
                  <a:gd name="connsiteX28" fmla="*/ 1870537 w 2866998"/>
                  <a:gd name="connsiteY28" fmla="*/ 2095805 h 3093384"/>
                  <a:gd name="connsiteX29" fmla="*/ 1882493 w 2866998"/>
                  <a:gd name="connsiteY29" fmla="*/ 2208353 h 3093384"/>
                  <a:gd name="connsiteX30" fmla="*/ 1856036 w 2866998"/>
                  <a:gd name="connsiteY30" fmla="*/ 2324978 h 3093384"/>
                  <a:gd name="connsiteX31" fmla="*/ 1760633 w 2866998"/>
                  <a:gd name="connsiteY31" fmla="*/ 2447498 h 3093384"/>
                  <a:gd name="connsiteX32" fmla="*/ 1653121 w 2866998"/>
                  <a:gd name="connsiteY32" fmla="*/ 2506417 h 3093384"/>
                  <a:gd name="connsiteX33" fmla="*/ 1518845 w 2866998"/>
                  <a:gd name="connsiteY33" fmla="*/ 2542748 h 3093384"/>
                  <a:gd name="connsiteX34" fmla="*/ 1404005 w 2866998"/>
                  <a:gd name="connsiteY34" fmla="*/ 2554757 h 3093384"/>
                  <a:gd name="connsiteX35" fmla="*/ 1274665 w 2866998"/>
                  <a:gd name="connsiteY35" fmla="*/ 2554758 h 3093384"/>
                  <a:gd name="connsiteX36" fmla="*/ 1159825 w 2866998"/>
                  <a:gd name="connsiteY36" fmla="*/ 2535118 h 3093384"/>
                  <a:gd name="connsiteX37" fmla="*/ 1042748 w 2866998"/>
                  <a:gd name="connsiteY37" fmla="*/ 2501128 h 3093384"/>
                  <a:gd name="connsiteX38" fmla="*/ 910710 w 2866998"/>
                  <a:gd name="connsiteY38" fmla="*/ 2432844 h 3093384"/>
                  <a:gd name="connsiteX39" fmla="*/ 830114 w 2866998"/>
                  <a:gd name="connsiteY39" fmla="*/ 2351945 h 3093384"/>
                  <a:gd name="connsiteX40" fmla="*/ 781370 w 2866998"/>
                  <a:gd name="connsiteY40" fmla="*/ 2276333 h 3093384"/>
                  <a:gd name="connsiteX41" fmla="*/ 756845 w 2866998"/>
                  <a:gd name="connsiteY41" fmla="*/ 2177916 h 3093384"/>
                  <a:gd name="connsiteX42" fmla="*/ 756845 w 2866998"/>
                  <a:gd name="connsiteY42" fmla="*/ 2066498 h 3093384"/>
                  <a:gd name="connsiteX43" fmla="*/ 756845 w 2866998"/>
                  <a:gd name="connsiteY43" fmla="*/ 2066498 h 3093384"/>
                  <a:gd name="connsiteX44" fmla="*/ 756845 w 2866998"/>
                  <a:gd name="connsiteY44" fmla="*/ 2059171 h 3093384"/>
                  <a:gd name="connsiteX45" fmla="*/ 610306 w 2866998"/>
                  <a:gd name="connsiteY45" fmla="*/ 2059171 h 3093384"/>
                  <a:gd name="connsiteX46" fmla="*/ 46133 w 2866998"/>
                  <a:gd name="connsiteY46" fmla="*/ 2059171 h 3093384"/>
                  <a:gd name="connsiteX47" fmla="*/ 24152 w 2866998"/>
                  <a:gd name="connsiteY47" fmla="*/ 2059171 h 3093384"/>
                  <a:gd name="connsiteX48" fmla="*/ 2171 w 2866998"/>
                  <a:gd name="connsiteY48" fmla="*/ 2059171 h 3093384"/>
                  <a:gd name="connsiteX49" fmla="*/ 2171 w 2866998"/>
                  <a:gd name="connsiteY49" fmla="*/ 2059171 h 3093384"/>
                  <a:gd name="connsiteX50" fmla="*/ 2171 w 2866998"/>
                  <a:gd name="connsiteY50" fmla="*/ 2073824 h 3093384"/>
                  <a:gd name="connsiteX51" fmla="*/ 2171 w 2866998"/>
                  <a:gd name="connsiteY51" fmla="*/ 2117786 h 3093384"/>
                  <a:gd name="connsiteX52" fmla="*/ 2171 w 2866998"/>
                  <a:gd name="connsiteY52" fmla="*/ 2220363 h 3093384"/>
                  <a:gd name="connsiteX53" fmla="*/ 31479 w 2866998"/>
                  <a:gd name="connsiteY53" fmla="*/ 2418190 h 3093384"/>
                  <a:gd name="connsiteX54" fmla="*/ 82768 w 2866998"/>
                  <a:gd name="connsiteY54" fmla="*/ 2550074 h 3093384"/>
                  <a:gd name="connsiteX55" fmla="*/ 141383 w 2866998"/>
                  <a:gd name="connsiteY55" fmla="*/ 2659978 h 3093384"/>
                  <a:gd name="connsiteX56" fmla="*/ 214652 w 2866998"/>
                  <a:gd name="connsiteY56" fmla="*/ 2733248 h 3093384"/>
                  <a:gd name="connsiteX57" fmla="*/ 331883 w 2866998"/>
                  <a:gd name="connsiteY57" fmla="*/ 2828498 h 3093384"/>
                  <a:gd name="connsiteX58" fmla="*/ 463768 w 2866998"/>
                  <a:gd name="connsiteY58" fmla="*/ 2909094 h 3093384"/>
                  <a:gd name="connsiteX59" fmla="*/ 668921 w 2866998"/>
                  <a:gd name="connsiteY59" fmla="*/ 2997017 h 3093384"/>
                  <a:gd name="connsiteX60" fmla="*/ 918037 w 2866998"/>
                  <a:gd name="connsiteY60" fmla="*/ 3062959 h 3093384"/>
                  <a:gd name="connsiteX61" fmla="*/ 1159825 w 2866998"/>
                  <a:gd name="connsiteY61" fmla="*/ 3084940 h 3093384"/>
                  <a:gd name="connsiteX62" fmla="*/ 1416268 w 2866998"/>
                  <a:gd name="connsiteY62" fmla="*/ 3092267 h 3093384"/>
                  <a:gd name="connsiteX63" fmla="*/ 1643402 w 2866998"/>
                  <a:gd name="connsiteY63" fmla="*/ 3062959 h 3093384"/>
                  <a:gd name="connsiteX64" fmla="*/ 1870537 w 2866998"/>
                  <a:gd name="connsiteY64" fmla="*/ 3018998 h 3093384"/>
                  <a:gd name="connsiteX65" fmla="*/ 2119652 w 2866998"/>
                  <a:gd name="connsiteY65" fmla="*/ 2931074 h 3093384"/>
                  <a:gd name="connsiteX66" fmla="*/ 2317479 w 2866998"/>
                  <a:gd name="connsiteY66" fmla="*/ 2813844 h 3093384"/>
                  <a:gd name="connsiteX67" fmla="*/ 2537287 w 2866998"/>
                  <a:gd name="connsiteY67" fmla="*/ 2616017 h 3093384"/>
                  <a:gd name="connsiteX68" fmla="*/ 2654518 w 2866998"/>
                  <a:gd name="connsiteY68" fmla="*/ 2374228 h 3093384"/>
                  <a:gd name="connsiteX69" fmla="*/ 2698479 w 2866998"/>
                  <a:gd name="connsiteY69" fmla="*/ 2227690 h 3093384"/>
                  <a:gd name="connsiteX70" fmla="*/ 2698479 w 2866998"/>
                  <a:gd name="connsiteY70" fmla="*/ 2000555 h 3093384"/>
                  <a:gd name="connsiteX71" fmla="*/ 2647191 w 2866998"/>
                  <a:gd name="connsiteY71" fmla="*/ 1780748 h 3093384"/>
                  <a:gd name="connsiteX72" fmla="*/ 2544614 w 2866998"/>
                  <a:gd name="connsiteY72" fmla="*/ 1612228 h 3093384"/>
                  <a:gd name="connsiteX73" fmla="*/ 2368768 w 2866998"/>
                  <a:gd name="connsiteY73" fmla="*/ 1458363 h 3093384"/>
                  <a:gd name="connsiteX74" fmla="*/ 2178268 w 2866998"/>
                  <a:gd name="connsiteY74" fmla="*/ 1348459 h 3093384"/>
                  <a:gd name="connsiteX75" fmla="*/ 2002421 w 2866998"/>
                  <a:gd name="connsiteY75" fmla="*/ 1282517 h 3093384"/>
                  <a:gd name="connsiteX76" fmla="*/ 1745979 w 2866998"/>
                  <a:gd name="connsiteY76" fmla="*/ 1194594 h 3093384"/>
                  <a:gd name="connsiteX77" fmla="*/ 1489537 w 2866998"/>
                  <a:gd name="connsiteY77" fmla="*/ 1113998 h 3093384"/>
                  <a:gd name="connsiteX78" fmla="*/ 1240421 w 2866998"/>
                  <a:gd name="connsiteY78" fmla="*/ 1011421 h 3093384"/>
                  <a:gd name="connsiteX79" fmla="*/ 1145171 w 2866998"/>
                  <a:gd name="connsiteY79" fmla="*/ 908844 h 3093384"/>
                  <a:gd name="connsiteX80" fmla="*/ 1130518 w 2866998"/>
                  <a:gd name="connsiteY80" fmla="*/ 813594 h 3093384"/>
                  <a:gd name="connsiteX81" fmla="*/ 1145171 w 2866998"/>
                  <a:gd name="connsiteY81" fmla="*/ 703690 h 3093384"/>
                  <a:gd name="connsiteX82" fmla="*/ 1247748 w 2866998"/>
                  <a:gd name="connsiteY82" fmla="*/ 608440 h 3093384"/>
                  <a:gd name="connsiteX83" fmla="*/ 1423595 w 2866998"/>
                  <a:gd name="connsiteY83" fmla="*/ 549824 h 3093384"/>
                  <a:gd name="connsiteX84" fmla="*/ 1702018 w 2866998"/>
                  <a:gd name="connsiteY84" fmla="*/ 535171 h 3093384"/>
                  <a:gd name="connsiteX85" fmla="*/ 1907171 w 2866998"/>
                  <a:gd name="connsiteY85" fmla="*/ 586459 h 3093384"/>
                  <a:gd name="connsiteX86" fmla="*/ 2009748 w 2866998"/>
                  <a:gd name="connsiteY86" fmla="*/ 652401 h 3093384"/>
                  <a:gd name="connsiteX87" fmla="*/ 2046383 w 2866998"/>
                  <a:gd name="connsiteY87" fmla="*/ 718344 h 3093384"/>
                  <a:gd name="connsiteX88" fmla="*/ 2075691 w 2866998"/>
                  <a:gd name="connsiteY88" fmla="*/ 776959 h 3093384"/>
                  <a:gd name="connsiteX89" fmla="*/ 2083018 w 2866998"/>
                  <a:gd name="connsiteY89" fmla="*/ 828248 h 3093384"/>
                  <a:gd name="connsiteX90" fmla="*/ 2090345 w 2866998"/>
                  <a:gd name="connsiteY90" fmla="*/ 908844 h 3093384"/>
                  <a:gd name="connsiteX91" fmla="*/ 2097671 w 2866998"/>
                  <a:gd name="connsiteY91" fmla="*/ 923498 h 3093384"/>
                  <a:gd name="connsiteX0" fmla="*/ 2868007 w 2868007"/>
                  <a:gd name="connsiteY0" fmla="*/ 930824 h 3093384"/>
                  <a:gd name="connsiteX1" fmla="*/ 2824046 w 2868007"/>
                  <a:gd name="connsiteY1" fmla="*/ 586459 h 3093384"/>
                  <a:gd name="connsiteX2" fmla="*/ 2684834 w 2868007"/>
                  <a:gd name="connsiteY2" fmla="*/ 344671 h 3093384"/>
                  <a:gd name="connsiteX3" fmla="*/ 2523642 w 2868007"/>
                  <a:gd name="connsiteY3" fmla="*/ 190805 h 3093384"/>
                  <a:gd name="connsiteX4" fmla="*/ 2362450 w 2868007"/>
                  <a:gd name="connsiteY4" fmla="*/ 110209 h 3093384"/>
                  <a:gd name="connsiteX5" fmla="*/ 2113334 w 2868007"/>
                  <a:gd name="connsiteY5" fmla="*/ 36940 h 3093384"/>
                  <a:gd name="connsiteX6" fmla="*/ 1922834 w 2868007"/>
                  <a:gd name="connsiteY6" fmla="*/ 14959 h 3093384"/>
                  <a:gd name="connsiteX7" fmla="*/ 1659065 w 2868007"/>
                  <a:gd name="connsiteY7" fmla="*/ 305 h 3093384"/>
                  <a:gd name="connsiteX8" fmla="*/ 1402623 w 2868007"/>
                  <a:gd name="connsiteY8" fmla="*/ 7632 h 3093384"/>
                  <a:gd name="connsiteX9" fmla="*/ 1182815 w 2868007"/>
                  <a:gd name="connsiteY9" fmla="*/ 36940 h 3093384"/>
                  <a:gd name="connsiteX10" fmla="*/ 963007 w 2868007"/>
                  <a:gd name="connsiteY10" fmla="*/ 95555 h 3093384"/>
                  <a:gd name="connsiteX11" fmla="*/ 750527 w 2868007"/>
                  <a:gd name="connsiteY11" fmla="*/ 198132 h 3093384"/>
                  <a:gd name="connsiteX12" fmla="*/ 540899 w 2868007"/>
                  <a:gd name="connsiteY12" fmla="*/ 355165 h 3093384"/>
                  <a:gd name="connsiteX13" fmla="*/ 427988 w 2868007"/>
                  <a:gd name="connsiteY13" fmla="*/ 482450 h 3093384"/>
                  <a:gd name="connsiteX14" fmla="*/ 364745 w 2868007"/>
                  <a:gd name="connsiteY14" fmla="*/ 593179 h 3093384"/>
                  <a:gd name="connsiteX15" fmla="*/ 315694 w 2868007"/>
                  <a:gd name="connsiteY15" fmla="*/ 735642 h 3093384"/>
                  <a:gd name="connsiteX16" fmla="*/ 296411 w 2868007"/>
                  <a:gd name="connsiteY16" fmla="*/ 903858 h 3093384"/>
                  <a:gd name="connsiteX17" fmla="*/ 301347 w 2868007"/>
                  <a:gd name="connsiteY17" fmla="*/ 1064527 h 3093384"/>
                  <a:gd name="connsiteX18" fmla="*/ 328377 w 2868007"/>
                  <a:gd name="connsiteY18" fmla="*/ 1198446 h 3093384"/>
                  <a:gd name="connsiteX19" fmla="*/ 366211 w 2868007"/>
                  <a:gd name="connsiteY19" fmla="*/ 1295955 h 3093384"/>
                  <a:gd name="connsiteX20" fmla="*/ 437021 w 2868007"/>
                  <a:gd name="connsiteY20" fmla="*/ 1396570 h 3093384"/>
                  <a:gd name="connsiteX21" fmla="*/ 532956 w 2868007"/>
                  <a:gd name="connsiteY21" fmla="*/ 1482988 h 3093384"/>
                  <a:gd name="connsiteX22" fmla="*/ 704021 w 2868007"/>
                  <a:gd name="connsiteY22" fmla="*/ 1575594 h 3093384"/>
                  <a:gd name="connsiteX23" fmla="*/ 901693 w 2868007"/>
                  <a:gd name="connsiteY23" fmla="*/ 1658531 h 3093384"/>
                  <a:gd name="connsiteX24" fmla="*/ 1211662 w 2868007"/>
                  <a:gd name="connsiteY24" fmla="*/ 1756122 h 3093384"/>
                  <a:gd name="connsiteX25" fmla="*/ 1525404 w 2868007"/>
                  <a:gd name="connsiteY25" fmla="*/ 1856662 h 3093384"/>
                  <a:gd name="connsiteX26" fmla="*/ 1720687 w 2868007"/>
                  <a:gd name="connsiteY26" fmla="*/ 1932575 h 3093384"/>
                  <a:gd name="connsiteX27" fmla="*/ 1813699 w 2868007"/>
                  <a:gd name="connsiteY27" fmla="*/ 1997084 h 3093384"/>
                  <a:gd name="connsiteX28" fmla="*/ 1871546 w 2868007"/>
                  <a:gd name="connsiteY28" fmla="*/ 2095805 h 3093384"/>
                  <a:gd name="connsiteX29" fmla="*/ 1883502 w 2868007"/>
                  <a:gd name="connsiteY29" fmla="*/ 2208353 h 3093384"/>
                  <a:gd name="connsiteX30" fmla="*/ 1857045 w 2868007"/>
                  <a:gd name="connsiteY30" fmla="*/ 2324978 h 3093384"/>
                  <a:gd name="connsiteX31" fmla="*/ 1761642 w 2868007"/>
                  <a:gd name="connsiteY31" fmla="*/ 2447498 h 3093384"/>
                  <a:gd name="connsiteX32" fmla="*/ 1654130 w 2868007"/>
                  <a:gd name="connsiteY32" fmla="*/ 2506417 h 3093384"/>
                  <a:gd name="connsiteX33" fmla="*/ 1519854 w 2868007"/>
                  <a:gd name="connsiteY33" fmla="*/ 2542748 h 3093384"/>
                  <a:gd name="connsiteX34" fmla="*/ 1405014 w 2868007"/>
                  <a:gd name="connsiteY34" fmla="*/ 2554757 h 3093384"/>
                  <a:gd name="connsiteX35" fmla="*/ 1275674 w 2868007"/>
                  <a:gd name="connsiteY35" fmla="*/ 2554758 h 3093384"/>
                  <a:gd name="connsiteX36" fmla="*/ 1160834 w 2868007"/>
                  <a:gd name="connsiteY36" fmla="*/ 2535118 h 3093384"/>
                  <a:gd name="connsiteX37" fmla="*/ 1043757 w 2868007"/>
                  <a:gd name="connsiteY37" fmla="*/ 2501128 h 3093384"/>
                  <a:gd name="connsiteX38" fmla="*/ 911719 w 2868007"/>
                  <a:gd name="connsiteY38" fmla="*/ 2432844 h 3093384"/>
                  <a:gd name="connsiteX39" fmla="*/ 831123 w 2868007"/>
                  <a:gd name="connsiteY39" fmla="*/ 2351945 h 3093384"/>
                  <a:gd name="connsiteX40" fmla="*/ 782379 w 2868007"/>
                  <a:gd name="connsiteY40" fmla="*/ 2276333 h 3093384"/>
                  <a:gd name="connsiteX41" fmla="*/ 757854 w 2868007"/>
                  <a:gd name="connsiteY41" fmla="*/ 2177916 h 3093384"/>
                  <a:gd name="connsiteX42" fmla="*/ 757854 w 2868007"/>
                  <a:gd name="connsiteY42" fmla="*/ 2066498 h 3093384"/>
                  <a:gd name="connsiteX43" fmla="*/ 757854 w 2868007"/>
                  <a:gd name="connsiteY43" fmla="*/ 2066498 h 3093384"/>
                  <a:gd name="connsiteX44" fmla="*/ 757854 w 2868007"/>
                  <a:gd name="connsiteY44" fmla="*/ 2059171 h 3093384"/>
                  <a:gd name="connsiteX45" fmla="*/ 611315 w 2868007"/>
                  <a:gd name="connsiteY45" fmla="*/ 2059171 h 3093384"/>
                  <a:gd name="connsiteX46" fmla="*/ 47142 w 2868007"/>
                  <a:gd name="connsiteY46" fmla="*/ 2059171 h 3093384"/>
                  <a:gd name="connsiteX47" fmla="*/ 25161 w 2868007"/>
                  <a:gd name="connsiteY47" fmla="*/ 2059171 h 3093384"/>
                  <a:gd name="connsiteX48" fmla="*/ 3180 w 2868007"/>
                  <a:gd name="connsiteY48" fmla="*/ 2059171 h 3093384"/>
                  <a:gd name="connsiteX49" fmla="*/ 3180 w 2868007"/>
                  <a:gd name="connsiteY49" fmla="*/ 2059171 h 3093384"/>
                  <a:gd name="connsiteX50" fmla="*/ 3180 w 2868007"/>
                  <a:gd name="connsiteY50" fmla="*/ 2073824 h 3093384"/>
                  <a:gd name="connsiteX51" fmla="*/ 789 w 2868007"/>
                  <a:gd name="connsiteY51" fmla="*/ 2129492 h 3093384"/>
                  <a:gd name="connsiteX52" fmla="*/ 3180 w 2868007"/>
                  <a:gd name="connsiteY52" fmla="*/ 2220363 h 3093384"/>
                  <a:gd name="connsiteX53" fmla="*/ 32488 w 2868007"/>
                  <a:gd name="connsiteY53" fmla="*/ 2418190 h 3093384"/>
                  <a:gd name="connsiteX54" fmla="*/ 83777 w 2868007"/>
                  <a:gd name="connsiteY54" fmla="*/ 2550074 h 3093384"/>
                  <a:gd name="connsiteX55" fmla="*/ 142392 w 2868007"/>
                  <a:gd name="connsiteY55" fmla="*/ 2659978 h 3093384"/>
                  <a:gd name="connsiteX56" fmla="*/ 215661 w 2868007"/>
                  <a:gd name="connsiteY56" fmla="*/ 2733248 h 3093384"/>
                  <a:gd name="connsiteX57" fmla="*/ 332892 w 2868007"/>
                  <a:gd name="connsiteY57" fmla="*/ 2828498 h 3093384"/>
                  <a:gd name="connsiteX58" fmla="*/ 464777 w 2868007"/>
                  <a:gd name="connsiteY58" fmla="*/ 2909094 h 3093384"/>
                  <a:gd name="connsiteX59" fmla="*/ 669930 w 2868007"/>
                  <a:gd name="connsiteY59" fmla="*/ 2997017 h 3093384"/>
                  <a:gd name="connsiteX60" fmla="*/ 919046 w 2868007"/>
                  <a:gd name="connsiteY60" fmla="*/ 3062959 h 3093384"/>
                  <a:gd name="connsiteX61" fmla="*/ 1160834 w 2868007"/>
                  <a:gd name="connsiteY61" fmla="*/ 3084940 h 3093384"/>
                  <a:gd name="connsiteX62" fmla="*/ 1417277 w 2868007"/>
                  <a:gd name="connsiteY62" fmla="*/ 3092267 h 3093384"/>
                  <a:gd name="connsiteX63" fmla="*/ 1644411 w 2868007"/>
                  <a:gd name="connsiteY63" fmla="*/ 3062959 h 3093384"/>
                  <a:gd name="connsiteX64" fmla="*/ 1871546 w 2868007"/>
                  <a:gd name="connsiteY64" fmla="*/ 3018998 h 3093384"/>
                  <a:gd name="connsiteX65" fmla="*/ 2120661 w 2868007"/>
                  <a:gd name="connsiteY65" fmla="*/ 2931074 h 3093384"/>
                  <a:gd name="connsiteX66" fmla="*/ 2318488 w 2868007"/>
                  <a:gd name="connsiteY66" fmla="*/ 2813844 h 3093384"/>
                  <a:gd name="connsiteX67" fmla="*/ 2538296 w 2868007"/>
                  <a:gd name="connsiteY67" fmla="*/ 2616017 h 3093384"/>
                  <a:gd name="connsiteX68" fmla="*/ 2655527 w 2868007"/>
                  <a:gd name="connsiteY68" fmla="*/ 2374228 h 3093384"/>
                  <a:gd name="connsiteX69" fmla="*/ 2699488 w 2868007"/>
                  <a:gd name="connsiteY69" fmla="*/ 2227690 h 3093384"/>
                  <a:gd name="connsiteX70" fmla="*/ 2699488 w 2868007"/>
                  <a:gd name="connsiteY70" fmla="*/ 2000555 h 3093384"/>
                  <a:gd name="connsiteX71" fmla="*/ 2648200 w 2868007"/>
                  <a:gd name="connsiteY71" fmla="*/ 1780748 h 3093384"/>
                  <a:gd name="connsiteX72" fmla="*/ 2545623 w 2868007"/>
                  <a:gd name="connsiteY72" fmla="*/ 1612228 h 3093384"/>
                  <a:gd name="connsiteX73" fmla="*/ 2369777 w 2868007"/>
                  <a:gd name="connsiteY73" fmla="*/ 1458363 h 3093384"/>
                  <a:gd name="connsiteX74" fmla="*/ 2179277 w 2868007"/>
                  <a:gd name="connsiteY74" fmla="*/ 1348459 h 3093384"/>
                  <a:gd name="connsiteX75" fmla="*/ 2003430 w 2868007"/>
                  <a:gd name="connsiteY75" fmla="*/ 1282517 h 3093384"/>
                  <a:gd name="connsiteX76" fmla="*/ 1746988 w 2868007"/>
                  <a:gd name="connsiteY76" fmla="*/ 1194594 h 3093384"/>
                  <a:gd name="connsiteX77" fmla="*/ 1490546 w 2868007"/>
                  <a:gd name="connsiteY77" fmla="*/ 1113998 h 3093384"/>
                  <a:gd name="connsiteX78" fmla="*/ 1241430 w 2868007"/>
                  <a:gd name="connsiteY78" fmla="*/ 1011421 h 3093384"/>
                  <a:gd name="connsiteX79" fmla="*/ 1146180 w 2868007"/>
                  <a:gd name="connsiteY79" fmla="*/ 908844 h 3093384"/>
                  <a:gd name="connsiteX80" fmla="*/ 1131527 w 2868007"/>
                  <a:gd name="connsiteY80" fmla="*/ 813594 h 3093384"/>
                  <a:gd name="connsiteX81" fmla="*/ 1146180 w 2868007"/>
                  <a:gd name="connsiteY81" fmla="*/ 703690 h 3093384"/>
                  <a:gd name="connsiteX82" fmla="*/ 1248757 w 2868007"/>
                  <a:gd name="connsiteY82" fmla="*/ 608440 h 3093384"/>
                  <a:gd name="connsiteX83" fmla="*/ 1424604 w 2868007"/>
                  <a:gd name="connsiteY83" fmla="*/ 549824 h 3093384"/>
                  <a:gd name="connsiteX84" fmla="*/ 1703027 w 2868007"/>
                  <a:gd name="connsiteY84" fmla="*/ 535171 h 3093384"/>
                  <a:gd name="connsiteX85" fmla="*/ 1908180 w 2868007"/>
                  <a:gd name="connsiteY85" fmla="*/ 586459 h 3093384"/>
                  <a:gd name="connsiteX86" fmla="*/ 2010757 w 2868007"/>
                  <a:gd name="connsiteY86" fmla="*/ 652401 h 3093384"/>
                  <a:gd name="connsiteX87" fmla="*/ 2047392 w 2868007"/>
                  <a:gd name="connsiteY87" fmla="*/ 718344 h 3093384"/>
                  <a:gd name="connsiteX88" fmla="*/ 2076700 w 2868007"/>
                  <a:gd name="connsiteY88" fmla="*/ 776959 h 3093384"/>
                  <a:gd name="connsiteX89" fmla="*/ 2084027 w 2868007"/>
                  <a:gd name="connsiteY89" fmla="*/ 828248 h 3093384"/>
                  <a:gd name="connsiteX90" fmla="*/ 2091354 w 2868007"/>
                  <a:gd name="connsiteY90" fmla="*/ 908844 h 3093384"/>
                  <a:gd name="connsiteX91" fmla="*/ 2098680 w 2868007"/>
                  <a:gd name="connsiteY91" fmla="*/ 923498 h 3093384"/>
                  <a:gd name="connsiteX0" fmla="*/ 2871999 w 2871999"/>
                  <a:gd name="connsiteY0" fmla="*/ 930824 h 3093384"/>
                  <a:gd name="connsiteX1" fmla="*/ 2828038 w 2871999"/>
                  <a:gd name="connsiteY1" fmla="*/ 586459 h 3093384"/>
                  <a:gd name="connsiteX2" fmla="*/ 2688826 w 2871999"/>
                  <a:gd name="connsiteY2" fmla="*/ 344671 h 3093384"/>
                  <a:gd name="connsiteX3" fmla="*/ 2527634 w 2871999"/>
                  <a:gd name="connsiteY3" fmla="*/ 190805 h 3093384"/>
                  <a:gd name="connsiteX4" fmla="*/ 2366442 w 2871999"/>
                  <a:gd name="connsiteY4" fmla="*/ 110209 h 3093384"/>
                  <a:gd name="connsiteX5" fmla="*/ 2117326 w 2871999"/>
                  <a:gd name="connsiteY5" fmla="*/ 36940 h 3093384"/>
                  <a:gd name="connsiteX6" fmla="*/ 1926826 w 2871999"/>
                  <a:gd name="connsiteY6" fmla="*/ 14959 h 3093384"/>
                  <a:gd name="connsiteX7" fmla="*/ 1663057 w 2871999"/>
                  <a:gd name="connsiteY7" fmla="*/ 305 h 3093384"/>
                  <a:gd name="connsiteX8" fmla="*/ 1406615 w 2871999"/>
                  <a:gd name="connsiteY8" fmla="*/ 7632 h 3093384"/>
                  <a:gd name="connsiteX9" fmla="*/ 1186807 w 2871999"/>
                  <a:gd name="connsiteY9" fmla="*/ 36940 h 3093384"/>
                  <a:gd name="connsiteX10" fmla="*/ 966999 w 2871999"/>
                  <a:gd name="connsiteY10" fmla="*/ 95555 h 3093384"/>
                  <a:gd name="connsiteX11" fmla="*/ 754519 w 2871999"/>
                  <a:gd name="connsiteY11" fmla="*/ 198132 h 3093384"/>
                  <a:gd name="connsiteX12" fmla="*/ 544891 w 2871999"/>
                  <a:gd name="connsiteY12" fmla="*/ 355165 h 3093384"/>
                  <a:gd name="connsiteX13" fmla="*/ 431980 w 2871999"/>
                  <a:gd name="connsiteY13" fmla="*/ 482450 h 3093384"/>
                  <a:gd name="connsiteX14" fmla="*/ 368737 w 2871999"/>
                  <a:gd name="connsiteY14" fmla="*/ 593179 h 3093384"/>
                  <a:gd name="connsiteX15" fmla="*/ 319686 w 2871999"/>
                  <a:gd name="connsiteY15" fmla="*/ 735642 h 3093384"/>
                  <a:gd name="connsiteX16" fmla="*/ 300403 w 2871999"/>
                  <a:gd name="connsiteY16" fmla="*/ 903858 h 3093384"/>
                  <a:gd name="connsiteX17" fmla="*/ 305339 w 2871999"/>
                  <a:gd name="connsiteY17" fmla="*/ 1064527 h 3093384"/>
                  <a:gd name="connsiteX18" fmla="*/ 332369 w 2871999"/>
                  <a:gd name="connsiteY18" fmla="*/ 1198446 h 3093384"/>
                  <a:gd name="connsiteX19" fmla="*/ 370203 w 2871999"/>
                  <a:gd name="connsiteY19" fmla="*/ 1295955 h 3093384"/>
                  <a:gd name="connsiteX20" fmla="*/ 441013 w 2871999"/>
                  <a:gd name="connsiteY20" fmla="*/ 1396570 h 3093384"/>
                  <a:gd name="connsiteX21" fmla="*/ 536948 w 2871999"/>
                  <a:gd name="connsiteY21" fmla="*/ 1482988 h 3093384"/>
                  <a:gd name="connsiteX22" fmla="*/ 708013 w 2871999"/>
                  <a:gd name="connsiteY22" fmla="*/ 1575594 h 3093384"/>
                  <a:gd name="connsiteX23" fmla="*/ 905685 w 2871999"/>
                  <a:gd name="connsiteY23" fmla="*/ 1658531 h 3093384"/>
                  <a:gd name="connsiteX24" fmla="*/ 1215654 w 2871999"/>
                  <a:gd name="connsiteY24" fmla="*/ 1756122 h 3093384"/>
                  <a:gd name="connsiteX25" fmla="*/ 1529396 w 2871999"/>
                  <a:gd name="connsiteY25" fmla="*/ 1856662 h 3093384"/>
                  <a:gd name="connsiteX26" fmla="*/ 1724679 w 2871999"/>
                  <a:gd name="connsiteY26" fmla="*/ 1932575 h 3093384"/>
                  <a:gd name="connsiteX27" fmla="*/ 1817691 w 2871999"/>
                  <a:gd name="connsiteY27" fmla="*/ 1997084 h 3093384"/>
                  <a:gd name="connsiteX28" fmla="*/ 1875538 w 2871999"/>
                  <a:gd name="connsiteY28" fmla="*/ 2095805 h 3093384"/>
                  <a:gd name="connsiteX29" fmla="*/ 1887494 w 2871999"/>
                  <a:gd name="connsiteY29" fmla="*/ 2208353 h 3093384"/>
                  <a:gd name="connsiteX30" fmla="*/ 1861037 w 2871999"/>
                  <a:gd name="connsiteY30" fmla="*/ 2324978 h 3093384"/>
                  <a:gd name="connsiteX31" fmla="*/ 1765634 w 2871999"/>
                  <a:gd name="connsiteY31" fmla="*/ 2447498 h 3093384"/>
                  <a:gd name="connsiteX32" fmla="*/ 1658122 w 2871999"/>
                  <a:gd name="connsiteY32" fmla="*/ 2506417 h 3093384"/>
                  <a:gd name="connsiteX33" fmla="*/ 1523846 w 2871999"/>
                  <a:gd name="connsiteY33" fmla="*/ 2542748 h 3093384"/>
                  <a:gd name="connsiteX34" fmla="*/ 1409006 w 2871999"/>
                  <a:gd name="connsiteY34" fmla="*/ 2554757 h 3093384"/>
                  <a:gd name="connsiteX35" fmla="*/ 1279666 w 2871999"/>
                  <a:gd name="connsiteY35" fmla="*/ 2554758 h 3093384"/>
                  <a:gd name="connsiteX36" fmla="*/ 1164826 w 2871999"/>
                  <a:gd name="connsiteY36" fmla="*/ 2535118 h 3093384"/>
                  <a:gd name="connsiteX37" fmla="*/ 1047749 w 2871999"/>
                  <a:gd name="connsiteY37" fmla="*/ 2501128 h 3093384"/>
                  <a:gd name="connsiteX38" fmla="*/ 915711 w 2871999"/>
                  <a:gd name="connsiteY38" fmla="*/ 2432844 h 3093384"/>
                  <a:gd name="connsiteX39" fmla="*/ 835115 w 2871999"/>
                  <a:gd name="connsiteY39" fmla="*/ 2351945 h 3093384"/>
                  <a:gd name="connsiteX40" fmla="*/ 786371 w 2871999"/>
                  <a:gd name="connsiteY40" fmla="*/ 2276333 h 3093384"/>
                  <a:gd name="connsiteX41" fmla="*/ 761846 w 2871999"/>
                  <a:gd name="connsiteY41" fmla="*/ 2177916 h 3093384"/>
                  <a:gd name="connsiteX42" fmla="*/ 761846 w 2871999"/>
                  <a:gd name="connsiteY42" fmla="*/ 2066498 h 3093384"/>
                  <a:gd name="connsiteX43" fmla="*/ 761846 w 2871999"/>
                  <a:gd name="connsiteY43" fmla="*/ 2066498 h 3093384"/>
                  <a:gd name="connsiteX44" fmla="*/ 761846 w 2871999"/>
                  <a:gd name="connsiteY44" fmla="*/ 2059171 h 3093384"/>
                  <a:gd name="connsiteX45" fmla="*/ 615307 w 2871999"/>
                  <a:gd name="connsiteY45" fmla="*/ 2059171 h 3093384"/>
                  <a:gd name="connsiteX46" fmla="*/ 51134 w 2871999"/>
                  <a:gd name="connsiteY46" fmla="*/ 2059171 h 3093384"/>
                  <a:gd name="connsiteX47" fmla="*/ 29153 w 2871999"/>
                  <a:gd name="connsiteY47" fmla="*/ 2059171 h 3093384"/>
                  <a:gd name="connsiteX48" fmla="*/ 7172 w 2871999"/>
                  <a:gd name="connsiteY48" fmla="*/ 2059171 h 3093384"/>
                  <a:gd name="connsiteX49" fmla="*/ 7172 w 2871999"/>
                  <a:gd name="connsiteY49" fmla="*/ 2059171 h 3093384"/>
                  <a:gd name="connsiteX50" fmla="*/ 7172 w 2871999"/>
                  <a:gd name="connsiteY50" fmla="*/ 2073824 h 3093384"/>
                  <a:gd name="connsiteX51" fmla="*/ 0 w 2871999"/>
                  <a:gd name="connsiteY51" fmla="*/ 2143539 h 3093384"/>
                  <a:gd name="connsiteX52" fmla="*/ 7172 w 2871999"/>
                  <a:gd name="connsiteY52" fmla="*/ 2220363 h 3093384"/>
                  <a:gd name="connsiteX53" fmla="*/ 36480 w 2871999"/>
                  <a:gd name="connsiteY53" fmla="*/ 2418190 h 3093384"/>
                  <a:gd name="connsiteX54" fmla="*/ 87769 w 2871999"/>
                  <a:gd name="connsiteY54" fmla="*/ 2550074 h 3093384"/>
                  <a:gd name="connsiteX55" fmla="*/ 146384 w 2871999"/>
                  <a:gd name="connsiteY55" fmla="*/ 2659978 h 3093384"/>
                  <a:gd name="connsiteX56" fmla="*/ 219653 w 2871999"/>
                  <a:gd name="connsiteY56" fmla="*/ 2733248 h 3093384"/>
                  <a:gd name="connsiteX57" fmla="*/ 336884 w 2871999"/>
                  <a:gd name="connsiteY57" fmla="*/ 2828498 h 3093384"/>
                  <a:gd name="connsiteX58" fmla="*/ 468769 w 2871999"/>
                  <a:gd name="connsiteY58" fmla="*/ 2909094 h 3093384"/>
                  <a:gd name="connsiteX59" fmla="*/ 673922 w 2871999"/>
                  <a:gd name="connsiteY59" fmla="*/ 2997017 h 3093384"/>
                  <a:gd name="connsiteX60" fmla="*/ 923038 w 2871999"/>
                  <a:gd name="connsiteY60" fmla="*/ 3062959 h 3093384"/>
                  <a:gd name="connsiteX61" fmla="*/ 1164826 w 2871999"/>
                  <a:gd name="connsiteY61" fmla="*/ 3084940 h 3093384"/>
                  <a:gd name="connsiteX62" fmla="*/ 1421269 w 2871999"/>
                  <a:gd name="connsiteY62" fmla="*/ 3092267 h 3093384"/>
                  <a:gd name="connsiteX63" fmla="*/ 1648403 w 2871999"/>
                  <a:gd name="connsiteY63" fmla="*/ 3062959 h 3093384"/>
                  <a:gd name="connsiteX64" fmla="*/ 1875538 w 2871999"/>
                  <a:gd name="connsiteY64" fmla="*/ 3018998 h 3093384"/>
                  <a:gd name="connsiteX65" fmla="*/ 2124653 w 2871999"/>
                  <a:gd name="connsiteY65" fmla="*/ 2931074 h 3093384"/>
                  <a:gd name="connsiteX66" fmla="*/ 2322480 w 2871999"/>
                  <a:gd name="connsiteY66" fmla="*/ 2813844 h 3093384"/>
                  <a:gd name="connsiteX67" fmla="*/ 2542288 w 2871999"/>
                  <a:gd name="connsiteY67" fmla="*/ 2616017 h 3093384"/>
                  <a:gd name="connsiteX68" fmla="*/ 2659519 w 2871999"/>
                  <a:gd name="connsiteY68" fmla="*/ 2374228 h 3093384"/>
                  <a:gd name="connsiteX69" fmla="*/ 2703480 w 2871999"/>
                  <a:gd name="connsiteY69" fmla="*/ 2227690 h 3093384"/>
                  <a:gd name="connsiteX70" fmla="*/ 2703480 w 2871999"/>
                  <a:gd name="connsiteY70" fmla="*/ 2000555 h 3093384"/>
                  <a:gd name="connsiteX71" fmla="*/ 2652192 w 2871999"/>
                  <a:gd name="connsiteY71" fmla="*/ 1780748 h 3093384"/>
                  <a:gd name="connsiteX72" fmla="*/ 2549615 w 2871999"/>
                  <a:gd name="connsiteY72" fmla="*/ 1612228 h 3093384"/>
                  <a:gd name="connsiteX73" fmla="*/ 2373769 w 2871999"/>
                  <a:gd name="connsiteY73" fmla="*/ 1458363 h 3093384"/>
                  <a:gd name="connsiteX74" fmla="*/ 2183269 w 2871999"/>
                  <a:gd name="connsiteY74" fmla="*/ 1348459 h 3093384"/>
                  <a:gd name="connsiteX75" fmla="*/ 2007422 w 2871999"/>
                  <a:gd name="connsiteY75" fmla="*/ 1282517 h 3093384"/>
                  <a:gd name="connsiteX76" fmla="*/ 1750980 w 2871999"/>
                  <a:gd name="connsiteY76" fmla="*/ 1194594 h 3093384"/>
                  <a:gd name="connsiteX77" fmla="*/ 1494538 w 2871999"/>
                  <a:gd name="connsiteY77" fmla="*/ 1113998 h 3093384"/>
                  <a:gd name="connsiteX78" fmla="*/ 1245422 w 2871999"/>
                  <a:gd name="connsiteY78" fmla="*/ 1011421 h 3093384"/>
                  <a:gd name="connsiteX79" fmla="*/ 1150172 w 2871999"/>
                  <a:gd name="connsiteY79" fmla="*/ 908844 h 3093384"/>
                  <a:gd name="connsiteX80" fmla="*/ 1135519 w 2871999"/>
                  <a:gd name="connsiteY80" fmla="*/ 813594 h 3093384"/>
                  <a:gd name="connsiteX81" fmla="*/ 1150172 w 2871999"/>
                  <a:gd name="connsiteY81" fmla="*/ 703690 h 3093384"/>
                  <a:gd name="connsiteX82" fmla="*/ 1252749 w 2871999"/>
                  <a:gd name="connsiteY82" fmla="*/ 608440 h 3093384"/>
                  <a:gd name="connsiteX83" fmla="*/ 1428596 w 2871999"/>
                  <a:gd name="connsiteY83" fmla="*/ 549824 h 3093384"/>
                  <a:gd name="connsiteX84" fmla="*/ 1707019 w 2871999"/>
                  <a:gd name="connsiteY84" fmla="*/ 535171 h 3093384"/>
                  <a:gd name="connsiteX85" fmla="*/ 1912172 w 2871999"/>
                  <a:gd name="connsiteY85" fmla="*/ 586459 h 3093384"/>
                  <a:gd name="connsiteX86" fmla="*/ 2014749 w 2871999"/>
                  <a:gd name="connsiteY86" fmla="*/ 652401 h 3093384"/>
                  <a:gd name="connsiteX87" fmla="*/ 2051384 w 2871999"/>
                  <a:gd name="connsiteY87" fmla="*/ 718344 h 3093384"/>
                  <a:gd name="connsiteX88" fmla="*/ 2080692 w 2871999"/>
                  <a:gd name="connsiteY88" fmla="*/ 776959 h 3093384"/>
                  <a:gd name="connsiteX89" fmla="*/ 2088019 w 2871999"/>
                  <a:gd name="connsiteY89" fmla="*/ 828248 h 3093384"/>
                  <a:gd name="connsiteX90" fmla="*/ 2095346 w 2871999"/>
                  <a:gd name="connsiteY90" fmla="*/ 908844 h 3093384"/>
                  <a:gd name="connsiteX91" fmla="*/ 2102672 w 2871999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83778 w 2868008"/>
                  <a:gd name="connsiteY54" fmla="*/ 2550074 h 3093384"/>
                  <a:gd name="connsiteX55" fmla="*/ 142393 w 2868008"/>
                  <a:gd name="connsiteY55" fmla="*/ 2659978 h 3093384"/>
                  <a:gd name="connsiteX56" fmla="*/ 215662 w 2868008"/>
                  <a:gd name="connsiteY56" fmla="*/ 2733248 h 3093384"/>
                  <a:gd name="connsiteX57" fmla="*/ 332893 w 2868008"/>
                  <a:gd name="connsiteY57" fmla="*/ 2828498 h 3093384"/>
                  <a:gd name="connsiteX58" fmla="*/ 464778 w 2868008"/>
                  <a:gd name="connsiteY58" fmla="*/ 2909094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2393 w 2868008"/>
                  <a:gd name="connsiteY55" fmla="*/ 2659978 h 3093384"/>
                  <a:gd name="connsiteX56" fmla="*/ 215662 w 2868008"/>
                  <a:gd name="connsiteY56" fmla="*/ 2733248 h 3093384"/>
                  <a:gd name="connsiteX57" fmla="*/ 332893 w 2868008"/>
                  <a:gd name="connsiteY57" fmla="*/ 2828498 h 3093384"/>
                  <a:gd name="connsiteX58" fmla="*/ 464778 w 2868008"/>
                  <a:gd name="connsiteY58" fmla="*/ 2909094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9567 w 2868008"/>
                  <a:gd name="connsiteY55" fmla="*/ 2664660 h 3093384"/>
                  <a:gd name="connsiteX56" fmla="*/ 215662 w 2868008"/>
                  <a:gd name="connsiteY56" fmla="*/ 2733248 h 3093384"/>
                  <a:gd name="connsiteX57" fmla="*/ 332893 w 2868008"/>
                  <a:gd name="connsiteY57" fmla="*/ 2828498 h 3093384"/>
                  <a:gd name="connsiteX58" fmla="*/ 464778 w 2868008"/>
                  <a:gd name="connsiteY58" fmla="*/ 2909094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9567 w 2868008"/>
                  <a:gd name="connsiteY55" fmla="*/ 2664660 h 3093384"/>
                  <a:gd name="connsiteX56" fmla="*/ 234790 w 2868008"/>
                  <a:gd name="connsiteY56" fmla="*/ 2754319 h 3093384"/>
                  <a:gd name="connsiteX57" fmla="*/ 332893 w 2868008"/>
                  <a:gd name="connsiteY57" fmla="*/ 2828498 h 3093384"/>
                  <a:gd name="connsiteX58" fmla="*/ 464778 w 2868008"/>
                  <a:gd name="connsiteY58" fmla="*/ 2909094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9567 w 2868008"/>
                  <a:gd name="connsiteY55" fmla="*/ 2664660 h 3093384"/>
                  <a:gd name="connsiteX56" fmla="*/ 234790 w 2868008"/>
                  <a:gd name="connsiteY56" fmla="*/ 2754319 h 3093384"/>
                  <a:gd name="connsiteX57" fmla="*/ 332893 w 2868008"/>
                  <a:gd name="connsiteY57" fmla="*/ 2837864 h 3093384"/>
                  <a:gd name="connsiteX58" fmla="*/ 464778 w 2868008"/>
                  <a:gd name="connsiteY58" fmla="*/ 2909094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9567 w 2868008"/>
                  <a:gd name="connsiteY55" fmla="*/ 2664660 h 3093384"/>
                  <a:gd name="connsiteX56" fmla="*/ 234790 w 2868008"/>
                  <a:gd name="connsiteY56" fmla="*/ 2754319 h 3093384"/>
                  <a:gd name="connsiteX57" fmla="*/ 332893 w 2868008"/>
                  <a:gd name="connsiteY57" fmla="*/ 2837864 h 3093384"/>
                  <a:gd name="connsiteX58" fmla="*/ 462388 w 2868008"/>
                  <a:gd name="connsiteY58" fmla="*/ 2916118 h 3093384"/>
                  <a:gd name="connsiteX59" fmla="*/ 669931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93384"/>
                  <a:gd name="connsiteX1" fmla="*/ 2824047 w 2868008"/>
                  <a:gd name="connsiteY1" fmla="*/ 586459 h 3093384"/>
                  <a:gd name="connsiteX2" fmla="*/ 2684835 w 2868008"/>
                  <a:gd name="connsiteY2" fmla="*/ 344671 h 3093384"/>
                  <a:gd name="connsiteX3" fmla="*/ 2523643 w 2868008"/>
                  <a:gd name="connsiteY3" fmla="*/ 190805 h 3093384"/>
                  <a:gd name="connsiteX4" fmla="*/ 2362451 w 2868008"/>
                  <a:gd name="connsiteY4" fmla="*/ 110209 h 3093384"/>
                  <a:gd name="connsiteX5" fmla="*/ 2113335 w 2868008"/>
                  <a:gd name="connsiteY5" fmla="*/ 36940 h 3093384"/>
                  <a:gd name="connsiteX6" fmla="*/ 1922835 w 2868008"/>
                  <a:gd name="connsiteY6" fmla="*/ 14959 h 3093384"/>
                  <a:gd name="connsiteX7" fmla="*/ 1659066 w 2868008"/>
                  <a:gd name="connsiteY7" fmla="*/ 305 h 3093384"/>
                  <a:gd name="connsiteX8" fmla="*/ 1402624 w 2868008"/>
                  <a:gd name="connsiteY8" fmla="*/ 7632 h 3093384"/>
                  <a:gd name="connsiteX9" fmla="*/ 1182816 w 2868008"/>
                  <a:gd name="connsiteY9" fmla="*/ 36940 h 3093384"/>
                  <a:gd name="connsiteX10" fmla="*/ 963008 w 2868008"/>
                  <a:gd name="connsiteY10" fmla="*/ 95555 h 3093384"/>
                  <a:gd name="connsiteX11" fmla="*/ 750528 w 2868008"/>
                  <a:gd name="connsiteY11" fmla="*/ 198132 h 3093384"/>
                  <a:gd name="connsiteX12" fmla="*/ 540900 w 2868008"/>
                  <a:gd name="connsiteY12" fmla="*/ 355165 h 3093384"/>
                  <a:gd name="connsiteX13" fmla="*/ 427989 w 2868008"/>
                  <a:gd name="connsiteY13" fmla="*/ 482450 h 3093384"/>
                  <a:gd name="connsiteX14" fmla="*/ 364746 w 2868008"/>
                  <a:gd name="connsiteY14" fmla="*/ 593179 h 3093384"/>
                  <a:gd name="connsiteX15" fmla="*/ 315695 w 2868008"/>
                  <a:gd name="connsiteY15" fmla="*/ 735642 h 3093384"/>
                  <a:gd name="connsiteX16" fmla="*/ 296412 w 2868008"/>
                  <a:gd name="connsiteY16" fmla="*/ 903858 h 3093384"/>
                  <a:gd name="connsiteX17" fmla="*/ 301348 w 2868008"/>
                  <a:gd name="connsiteY17" fmla="*/ 1064527 h 3093384"/>
                  <a:gd name="connsiteX18" fmla="*/ 328378 w 2868008"/>
                  <a:gd name="connsiteY18" fmla="*/ 1198446 h 3093384"/>
                  <a:gd name="connsiteX19" fmla="*/ 366212 w 2868008"/>
                  <a:gd name="connsiteY19" fmla="*/ 1295955 h 3093384"/>
                  <a:gd name="connsiteX20" fmla="*/ 437022 w 2868008"/>
                  <a:gd name="connsiteY20" fmla="*/ 1396570 h 3093384"/>
                  <a:gd name="connsiteX21" fmla="*/ 532957 w 2868008"/>
                  <a:gd name="connsiteY21" fmla="*/ 1482988 h 3093384"/>
                  <a:gd name="connsiteX22" fmla="*/ 704022 w 2868008"/>
                  <a:gd name="connsiteY22" fmla="*/ 1575594 h 3093384"/>
                  <a:gd name="connsiteX23" fmla="*/ 901694 w 2868008"/>
                  <a:gd name="connsiteY23" fmla="*/ 1658531 h 3093384"/>
                  <a:gd name="connsiteX24" fmla="*/ 1211663 w 2868008"/>
                  <a:gd name="connsiteY24" fmla="*/ 1756122 h 3093384"/>
                  <a:gd name="connsiteX25" fmla="*/ 1525405 w 2868008"/>
                  <a:gd name="connsiteY25" fmla="*/ 1856662 h 3093384"/>
                  <a:gd name="connsiteX26" fmla="*/ 1720688 w 2868008"/>
                  <a:gd name="connsiteY26" fmla="*/ 1932575 h 3093384"/>
                  <a:gd name="connsiteX27" fmla="*/ 1813700 w 2868008"/>
                  <a:gd name="connsiteY27" fmla="*/ 1997084 h 3093384"/>
                  <a:gd name="connsiteX28" fmla="*/ 1871547 w 2868008"/>
                  <a:gd name="connsiteY28" fmla="*/ 2095805 h 3093384"/>
                  <a:gd name="connsiteX29" fmla="*/ 1883503 w 2868008"/>
                  <a:gd name="connsiteY29" fmla="*/ 2208353 h 3093384"/>
                  <a:gd name="connsiteX30" fmla="*/ 1857046 w 2868008"/>
                  <a:gd name="connsiteY30" fmla="*/ 2324978 h 3093384"/>
                  <a:gd name="connsiteX31" fmla="*/ 1761643 w 2868008"/>
                  <a:gd name="connsiteY31" fmla="*/ 2447498 h 3093384"/>
                  <a:gd name="connsiteX32" fmla="*/ 1654131 w 2868008"/>
                  <a:gd name="connsiteY32" fmla="*/ 2506417 h 3093384"/>
                  <a:gd name="connsiteX33" fmla="*/ 1519855 w 2868008"/>
                  <a:gd name="connsiteY33" fmla="*/ 2542748 h 3093384"/>
                  <a:gd name="connsiteX34" fmla="*/ 1405015 w 2868008"/>
                  <a:gd name="connsiteY34" fmla="*/ 2554757 h 3093384"/>
                  <a:gd name="connsiteX35" fmla="*/ 1275675 w 2868008"/>
                  <a:gd name="connsiteY35" fmla="*/ 2554758 h 3093384"/>
                  <a:gd name="connsiteX36" fmla="*/ 1160835 w 2868008"/>
                  <a:gd name="connsiteY36" fmla="*/ 2535118 h 3093384"/>
                  <a:gd name="connsiteX37" fmla="*/ 1043758 w 2868008"/>
                  <a:gd name="connsiteY37" fmla="*/ 2501128 h 3093384"/>
                  <a:gd name="connsiteX38" fmla="*/ 911720 w 2868008"/>
                  <a:gd name="connsiteY38" fmla="*/ 2432844 h 3093384"/>
                  <a:gd name="connsiteX39" fmla="*/ 831124 w 2868008"/>
                  <a:gd name="connsiteY39" fmla="*/ 2351945 h 3093384"/>
                  <a:gd name="connsiteX40" fmla="*/ 782380 w 2868008"/>
                  <a:gd name="connsiteY40" fmla="*/ 2276333 h 3093384"/>
                  <a:gd name="connsiteX41" fmla="*/ 757855 w 2868008"/>
                  <a:gd name="connsiteY41" fmla="*/ 2177916 h 3093384"/>
                  <a:gd name="connsiteX42" fmla="*/ 757855 w 2868008"/>
                  <a:gd name="connsiteY42" fmla="*/ 2066498 h 3093384"/>
                  <a:gd name="connsiteX43" fmla="*/ 757855 w 2868008"/>
                  <a:gd name="connsiteY43" fmla="*/ 2066498 h 3093384"/>
                  <a:gd name="connsiteX44" fmla="*/ 757855 w 2868008"/>
                  <a:gd name="connsiteY44" fmla="*/ 2059171 h 3093384"/>
                  <a:gd name="connsiteX45" fmla="*/ 611316 w 2868008"/>
                  <a:gd name="connsiteY45" fmla="*/ 2059171 h 3093384"/>
                  <a:gd name="connsiteX46" fmla="*/ 47143 w 2868008"/>
                  <a:gd name="connsiteY46" fmla="*/ 2059171 h 3093384"/>
                  <a:gd name="connsiteX47" fmla="*/ 25162 w 2868008"/>
                  <a:gd name="connsiteY47" fmla="*/ 2059171 h 3093384"/>
                  <a:gd name="connsiteX48" fmla="*/ 3181 w 2868008"/>
                  <a:gd name="connsiteY48" fmla="*/ 2059171 h 3093384"/>
                  <a:gd name="connsiteX49" fmla="*/ 3181 w 2868008"/>
                  <a:gd name="connsiteY49" fmla="*/ 2059171 h 3093384"/>
                  <a:gd name="connsiteX50" fmla="*/ 3181 w 2868008"/>
                  <a:gd name="connsiteY50" fmla="*/ 2073824 h 3093384"/>
                  <a:gd name="connsiteX51" fmla="*/ 792 w 2868008"/>
                  <a:gd name="connsiteY51" fmla="*/ 2145881 h 3093384"/>
                  <a:gd name="connsiteX52" fmla="*/ 3181 w 2868008"/>
                  <a:gd name="connsiteY52" fmla="*/ 2220363 h 3093384"/>
                  <a:gd name="connsiteX53" fmla="*/ 32489 w 2868008"/>
                  <a:gd name="connsiteY53" fmla="*/ 2418190 h 3093384"/>
                  <a:gd name="connsiteX54" fmla="*/ 78995 w 2868008"/>
                  <a:gd name="connsiteY54" fmla="*/ 2552417 h 3093384"/>
                  <a:gd name="connsiteX55" fmla="*/ 149567 w 2868008"/>
                  <a:gd name="connsiteY55" fmla="*/ 2664660 h 3093384"/>
                  <a:gd name="connsiteX56" fmla="*/ 234790 w 2868008"/>
                  <a:gd name="connsiteY56" fmla="*/ 2754319 h 3093384"/>
                  <a:gd name="connsiteX57" fmla="*/ 332893 w 2868008"/>
                  <a:gd name="connsiteY57" fmla="*/ 2837864 h 3093384"/>
                  <a:gd name="connsiteX58" fmla="*/ 462388 w 2868008"/>
                  <a:gd name="connsiteY58" fmla="*/ 2916118 h 3093384"/>
                  <a:gd name="connsiteX59" fmla="*/ 653194 w 2868008"/>
                  <a:gd name="connsiteY59" fmla="*/ 2997017 h 3093384"/>
                  <a:gd name="connsiteX60" fmla="*/ 919047 w 2868008"/>
                  <a:gd name="connsiteY60" fmla="*/ 3062959 h 3093384"/>
                  <a:gd name="connsiteX61" fmla="*/ 1160835 w 2868008"/>
                  <a:gd name="connsiteY61" fmla="*/ 3084940 h 3093384"/>
                  <a:gd name="connsiteX62" fmla="*/ 1417278 w 2868008"/>
                  <a:gd name="connsiteY62" fmla="*/ 3092267 h 3093384"/>
                  <a:gd name="connsiteX63" fmla="*/ 1644412 w 2868008"/>
                  <a:gd name="connsiteY63" fmla="*/ 3062959 h 3093384"/>
                  <a:gd name="connsiteX64" fmla="*/ 1871547 w 2868008"/>
                  <a:gd name="connsiteY64" fmla="*/ 3018998 h 3093384"/>
                  <a:gd name="connsiteX65" fmla="*/ 2120662 w 2868008"/>
                  <a:gd name="connsiteY65" fmla="*/ 2931074 h 3093384"/>
                  <a:gd name="connsiteX66" fmla="*/ 2318489 w 2868008"/>
                  <a:gd name="connsiteY66" fmla="*/ 2813844 h 3093384"/>
                  <a:gd name="connsiteX67" fmla="*/ 2538297 w 2868008"/>
                  <a:gd name="connsiteY67" fmla="*/ 2616017 h 3093384"/>
                  <a:gd name="connsiteX68" fmla="*/ 2655528 w 2868008"/>
                  <a:gd name="connsiteY68" fmla="*/ 2374228 h 3093384"/>
                  <a:gd name="connsiteX69" fmla="*/ 2699489 w 2868008"/>
                  <a:gd name="connsiteY69" fmla="*/ 2227690 h 3093384"/>
                  <a:gd name="connsiteX70" fmla="*/ 2699489 w 2868008"/>
                  <a:gd name="connsiteY70" fmla="*/ 2000555 h 3093384"/>
                  <a:gd name="connsiteX71" fmla="*/ 2648201 w 2868008"/>
                  <a:gd name="connsiteY71" fmla="*/ 1780748 h 3093384"/>
                  <a:gd name="connsiteX72" fmla="*/ 2545624 w 2868008"/>
                  <a:gd name="connsiteY72" fmla="*/ 1612228 h 3093384"/>
                  <a:gd name="connsiteX73" fmla="*/ 2369778 w 2868008"/>
                  <a:gd name="connsiteY73" fmla="*/ 1458363 h 3093384"/>
                  <a:gd name="connsiteX74" fmla="*/ 2179278 w 2868008"/>
                  <a:gd name="connsiteY74" fmla="*/ 1348459 h 3093384"/>
                  <a:gd name="connsiteX75" fmla="*/ 2003431 w 2868008"/>
                  <a:gd name="connsiteY75" fmla="*/ 1282517 h 3093384"/>
                  <a:gd name="connsiteX76" fmla="*/ 1746989 w 2868008"/>
                  <a:gd name="connsiteY76" fmla="*/ 1194594 h 3093384"/>
                  <a:gd name="connsiteX77" fmla="*/ 1490547 w 2868008"/>
                  <a:gd name="connsiteY77" fmla="*/ 1113998 h 3093384"/>
                  <a:gd name="connsiteX78" fmla="*/ 1241431 w 2868008"/>
                  <a:gd name="connsiteY78" fmla="*/ 1011421 h 3093384"/>
                  <a:gd name="connsiteX79" fmla="*/ 1146181 w 2868008"/>
                  <a:gd name="connsiteY79" fmla="*/ 908844 h 3093384"/>
                  <a:gd name="connsiteX80" fmla="*/ 1131528 w 2868008"/>
                  <a:gd name="connsiteY80" fmla="*/ 813594 h 3093384"/>
                  <a:gd name="connsiteX81" fmla="*/ 1146181 w 2868008"/>
                  <a:gd name="connsiteY81" fmla="*/ 703690 h 3093384"/>
                  <a:gd name="connsiteX82" fmla="*/ 1248758 w 2868008"/>
                  <a:gd name="connsiteY82" fmla="*/ 608440 h 3093384"/>
                  <a:gd name="connsiteX83" fmla="*/ 1424605 w 2868008"/>
                  <a:gd name="connsiteY83" fmla="*/ 549824 h 3093384"/>
                  <a:gd name="connsiteX84" fmla="*/ 1703028 w 2868008"/>
                  <a:gd name="connsiteY84" fmla="*/ 535171 h 3093384"/>
                  <a:gd name="connsiteX85" fmla="*/ 1908181 w 2868008"/>
                  <a:gd name="connsiteY85" fmla="*/ 586459 h 3093384"/>
                  <a:gd name="connsiteX86" fmla="*/ 2010758 w 2868008"/>
                  <a:gd name="connsiteY86" fmla="*/ 652401 h 3093384"/>
                  <a:gd name="connsiteX87" fmla="*/ 2047393 w 2868008"/>
                  <a:gd name="connsiteY87" fmla="*/ 718344 h 3093384"/>
                  <a:gd name="connsiteX88" fmla="*/ 2076701 w 2868008"/>
                  <a:gd name="connsiteY88" fmla="*/ 776959 h 3093384"/>
                  <a:gd name="connsiteX89" fmla="*/ 2084028 w 2868008"/>
                  <a:gd name="connsiteY89" fmla="*/ 828248 h 3093384"/>
                  <a:gd name="connsiteX90" fmla="*/ 2091355 w 2868008"/>
                  <a:gd name="connsiteY90" fmla="*/ 908844 h 3093384"/>
                  <a:gd name="connsiteX91" fmla="*/ 2098681 w 2868008"/>
                  <a:gd name="connsiteY91" fmla="*/ 923498 h 3093384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18489 w 2868008"/>
                  <a:gd name="connsiteY66" fmla="*/ 2813844 h 3089445"/>
                  <a:gd name="connsiteX67" fmla="*/ 2538297 w 2868008"/>
                  <a:gd name="connsiteY67" fmla="*/ 2616017 h 3089445"/>
                  <a:gd name="connsiteX68" fmla="*/ 2655528 w 2868008"/>
                  <a:gd name="connsiteY68" fmla="*/ 2374228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38297 w 2868008"/>
                  <a:gd name="connsiteY67" fmla="*/ 2616017 h 3089445"/>
                  <a:gd name="connsiteX68" fmla="*/ 2655528 w 2868008"/>
                  <a:gd name="connsiteY68" fmla="*/ 2374228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38297 w 2868008"/>
                  <a:gd name="connsiteY67" fmla="*/ 2616017 h 3089445"/>
                  <a:gd name="connsiteX68" fmla="*/ 2634009 w 2868008"/>
                  <a:gd name="connsiteY68" fmla="*/ 2451493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38297 w 2868008"/>
                  <a:gd name="connsiteY67" fmla="*/ 2616017 h 3089445"/>
                  <a:gd name="connsiteX68" fmla="*/ 2636400 w 2868008"/>
                  <a:gd name="connsiteY68" fmla="*/ 2439787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6400 w 2868008"/>
                  <a:gd name="connsiteY68" fmla="*/ 2439787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6400 w 2868008"/>
                  <a:gd name="connsiteY68" fmla="*/ 2439787 h 3089445"/>
                  <a:gd name="connsiteX69" fmla="*/ 2699489 w 2868008"/>
                  <a:gd name="connsiteY69" fmla="*/ 2227690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6400 w 2868008"/>
                  <a:gd name="connsiteY68" fmla="*/ 2439787 h 3089445"/>
                  <a:gd name="connsiteX69" fmla="*/ 2692317 w 2868008"/>
                  <a:gd name="connsiteY69" fmla="*/ 2225348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2317 w 2868008"/>
                  <a:gd name="connsiteY69" fmla="*/ 2225348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2318 w 2868008"/>
                  <a:gd name="connsiteY69" fmla="*/ 2234713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9489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2316 w 2868008"/>
                  <a:gd name="connsiteY70" fmla="*/ 2000555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31528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10758 w 2868008"/>
                  <a:gd name="connsiteY86" fmla="*/ 652401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7393 w 2868008"/>
                  <a:gd name="connsiteY87" fmla="*/ 718344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0219 w 2868008"/>
                  <a:gd name="connsiteY87" fmla="*/ 713661 h 3089445"/>
                  <a:gd name="connsiteX88" fmla="*/ 2076701 w 2868008"/>
                  <a:gd name="connsiteY88" fmla="*/ 776959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0219 w 2868008"/>
                  <a:gd name="connsiteY87" fmla="*/ 713661 h 3089445"/>
                  <a:gd name="connsiteX88" fmla="*/ 2069528 w 2868008"/>
                  <a:gd name="connsiteY88" fmla="*/ 781642 h 3089445"/>
                  <a:gd name="connsiteX89" fmla="*/ 2084028 w 2868008"/>
                  <a:gd name="connsiteY89" fmla="*/ 828248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0219 w 2868008"/>
                  <a:gd name="connsiteY87" fmla="*/ 713661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23498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0219 w 2868008"/>
                  <a:gd name="connsiteY87" fmla="*/ 713661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1355 w 2868008"/>
                  <a:gd name="connsiteY90" fmla="*/ 908844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0219 w 2868008"/>
                  <a:gd name="connsiteY87" fmla="*/ 713661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8181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7392 w 2868008"/>
                  <a:gd name="connsiteY87" fmla="*/ 720686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898617 w 2868008"/>
                  <a:gd name="connsiteY85" fmla="*/ 586459 h 3089445"/>
                  <a:gd name="connsiteX86" fmla="*/ 2005975 w 2868008"/>
                  <a:gd name="connsiteY86" fmla="*/ 657084 h 3089445"/>
                  <a:gd name="connsiteX87" fmla="*/ 2047392 w 2868008"/>
                  <a:gd name="connsiteY87" fmla="*/ 720686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1009 w 2868008"/>
                  <a:gd name="connsiteY85" fmla="*/ 588800 h 3089445"/>
                  <a:gd name="connsiteX86" fmla="*/ 2005975 w 2868008"/>
                  <a:gd name="connsiteY86" fmla="*/ 657084 h 3089445"/>
                  <a:gd name="connsiteX87" fmla="*/ 2047392 w 2868008"/>
                  <a:gd name="connsiteY87" fmla="*/ 720686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1009 w 2868008"/>
                  <a:gd name="connsiteY85" fmla="*/ 588800 h 3089445"/>
                  <a:gd name="connsiteX86" fmla="*/ 1991386 w 2868008"/>
                  <a:gd name="connsiteY86" fmla="*/ 642798 h 3089445"/>
                  <a:gd name="connsiteX87" fmla="*/ 2047392 w 2868008"/>
                  <a:gd name="connsiteY87" fmla="*/ 720686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0824 h 3089445"/>
                  <a:gd name="connsiteX1" fmla="*/ 2824047 w 2868008"/>
                  <a:gd name="connsiteY1" fmla="*/ 586459 h 3089445"/>
                  <a:gd name="connsiteX2" fmla="*/ 2684835 w 2868008"/>
                  <a:gd name="connsiteY2" fmla="*/ 344671 h 3089445"/>
                  <a:gd name="connsiteX3" fmla="*/ 2523643 w 2868008"/>
                  <a:gd name="connsiteY3" fmla="*/ 190805 h 3089445"/>
                  <a:gd name="connsiteX4" fmla="*/ 2362451 w 2868008"/>
                  <a:gd name="connsiteY4" fmla="*/ 110209 h 3089445"/>
                  <a:gd name="connsiteX5" fmla="*/ 2113335 w 2868008"/>
                  <a:gd name="connsiteY5" fmla="*/ 36940 h 3089445"/>
                  <a:gd name="connsiteX6" fmla="*/ 1922835 w 2868008"/>
                  <a:gd name="connsiteY6" fmla="*/ 14959 h 3089445"/>
                  <a:gd name="connsiteX7" fmla="*/ 1659066 w 2868008"/>
                  <a:gd name="connsiteY7" fmla="*/ 305 h 3089445"/>
                  <a:gd name="connsiteX8" fmla="*/ 1402624 w 2868008"/>
                  <a:gd name="connsiteY8" fmla="*/ 7632 h 3089445"/>
                  <a:gd name="connsiteX9" fmla="*/ 1182816 w 2868008"/>
                  <a:gd name="connsiteY9" fmla="*/ 36940 h 3089445"/>
                  <a:gd name="connsiteX10" fmla="*/ 963008 w 2868008"/>
                  <a:gd name="connsiteY10" fmla="*/ 95555 h 3089445"/>
                  <a:gd name="connsiteX11" fmla="*/ 750528 w 2868008"/>
                  <a:gd name="connsiteY11" fmla="*/ 198132 h 3089445"/>
                  <a:gd name="connsiteX12" fmla="*/ 540900 w 2868008"/>
                  <a:gd name="connsiteY12" fmla="*/ 355165 h 3089445"/>
                  <a:gd name="connsiteX13" fmla="*/ 427989 w 2868008"/>
                  <a:gd name="connsiteY13" fmla="*/ 482450 h 3089445"/>
                  <a:gd name="connsiteX14" fmla="*/ 364746 w 2868008"/>
                  <a:gd name="connsiteY14" fmla="*/ 593179 h 3089445"/>
                  <a:gd name="connsiteX15" fmla="*/ 315695 w 2868008"/>
                  <a:gd name="connsiteY15" fmla="*/ 735642 h 3089445"/>
                  <a:gd name="connsiteX16" fmla="*/ 296412 w 2868008"/>
                  <a:gd name="connsiteY16" fmla="*/ 903858 h 3089445"/>
                  <a:gd name="connsiteX17" fmla="*/ 301348 w 2868008"/>
                  <a:gd name="connsiteY17" fmla="*/ 1064527 h 3089445"/>
                  <a:gd name="connsiteX18" fmla="*/ 328378 w 2868008"/>
                  <a:gd name="connsiteY18" fmla="*/ 1198446 h 3089445"/>
                  <a:gd name="connsiteX19" fmla="*/ 366212 w 2868008"/>
                  <a:gd name="connsiteY19" fmla="*/ 1295955 h 3089445"/>
                  <a:gd name="connsiteX20" fmla="*/ 437022 w 2868008"/>
                  <a:gd name="connsiteY20" fmla="*/ 1396570 h 3089445"/>
                  <a:gd name="connsiteX21" fmla="*/ 532957 w 2868008"/>
                  <a:gd name="connsiteY21" fmla="*/ 1482988 h 3089445"/>
                  <a:gd name="connsiteX22" fmla="*/ 704022 w 2868008"/>
                  <a:gd name="connsiteY22" fmla="*/ 1575594 h 3089445"/>
                  <a:gd name="connsiteX23" fmla="*/ 901694 w 2868008"/>
                  <a:gd name="connsiteY23" fmla="*/ 1658531 h 3089445"/>
                  <a:gd name="connsiteX24" fmla="*/ 1211663 w 2868008"/>
                  <a:gd name="connsiteY24" fmla="*/ 1756122 h 3089445"/>
                  <a:gd name="connsiteX25" fmla="*/ 1525405 w 2868008"/>
                  <a:gd name="connsiteY25" fmla="*/ 1856662 h 3089445"/>
                  <a:gd name="connsiteX26" fmla="*/ 1720688 w 2868008"/>
                  <a:gd name="connsiteY26" fmla="*/ 1932575 h 3089445"/>
                  <a:gd name="connsiteX27" fmla="*/ 1813700 w 2868008"/>
                  <a:gd name="connsiteY27" fmla="*/ 1997084 h 3089445"/>
                  <a:gd name="connsiteX28" fmla="*/ 1871547 w 2868008"/>
                  <a:gd name="connsiteY28" fmla="*/ 2095805 h 3089445"/>
                  <a:gd name="connsiteX29" fmla="*/ 1883503 w 2868008"/>
                  <a:gd name="connsiteY29" fmla="*/ 2208353 h 3089445"/>
                  <a:gd name="connsiteX30" fmla="*/ 1857046 w 2868008"/>
                  <a:gd name="connsiteY30" fmla="*/ 2324978 h 3089445"/>
                  <a:gd name="connsiteX31" fmla="*/ 1761643 w 2868008"/>
                  <a:gd name="connsiteY31" fmla="*/ 2447498 h 3089445"/>
                  <a:gd name="connsiteX32" fmla="*/ 1654131 w 2868008"/>
                  <a:gd name="connsiteY32" fmla="*/ 2506417 h 3089445"/>
                  <a:gd name="connsiteX33" fmla="*/ 1519855 w 2868008"/>
                  <a:gd name="connsiteY33" fmla="*/ 2542748 h 3089445"/>
                  <a:gd name="connsiteX34" fmla="*/ 1405015 w 2868008"/>
                  <a:gd name="connsiteY34" fmla="*/ 2554757 h 3089445"/>
                  <a:gd name="connsiteX35" fmla="*/ 1275675 w 2868008"/>
                  <a:gd name="connsiteY35" fmla="*/ 2554758 h 3089445"/>
                  <a:gd name="connsiteX36" fmla="*/ 1160835 w 2868008"/>
                  <a:gd name="connsiteY36" fmla="*/ 2535118 h 3089445"/>
                  <a:gd name="connsiteX37" fmla="*/ 1043758 w 2868008"/>
                  <a:gd name="connsiteY37" fmla="*/ 2501128 h 3089445"/>
                  <a:gd name="connsiteX38" fmla="*/ 911720 w 2868008"/>
                  <a:gd name="connsiteY38" fmla="*/ 2432844 h 3089445"/>
                  <a:gd name="connsiteX39" fmla="*/ 831124 w 2868008"/>
                  <a:gd name="connsiteY39" fmla="*/ 2351945 h 3089445"/>
                  <a:gd name="connsiteX40" fmla="*/ 782380 w 2868008"/>
                  <a:gd name="connsiteY40" fmla="*/ 2276333 h 3089445"/>
                  <a:gd name="connsiteX41" fmla="*/ 757855 w 2868008"/>
                  <a:gd name="connsiteY41" fmla="*/ 2177916 h 3089445"/>
                  <a:gd name="connsiteX42" fmla="*/ 757855 w 2868008"/>
                  <a:gd name="connsiteY42" fmla="*/ 2066498 h 3089445"/>
                  <a:gd name="connsiteX43" fmla="*/ 757855 w 2868008"/>
                  <a:gd name="connsiteY43" fmla="*/ 2066498 h 3089445"/>
                  <a:gd name="connsiteX44" fmla="*/ 757855 w 2868008"/>
                  <a:gd name="connsiteY44" fmla="*/ 2059171 h 3089445"/>
                  <a:gd name="connsiteX45" fmla="*/ 611316 w 2868008"/>
                  <a:gd name="connsiteY45" fmla="*/ 2059171 h 3089445"/>
                  <a:gd name="connsiteX46" fmla="*/ 47143 w 2868008"/>
                  <a:gd name="connsiteY46" fmla="*/ 2059171 h 3089445"/>
                  <a:gd name="connsiteX47" fmla="*/ 25162 w 2868008"/>
                  <a:gd name="connsiteY47" fmla="*/ 2059171 h 3089445"/>
                  <a:gd name="connsiteX48" fmla="*/ 3181 w 2868008"/>
                  <a:gd name="connsiteY48" fmla="*/ 2059171 h 3089445"/>
                  <a:gd name="connsiteX49" fmla="*/ 3181 w 2868008"/>
                  <a:gd name="connsiteY49" fmla="*/ 2059171 h 3089445"/>
                  <a:gd name="connsiteX50" fmla="*/ 3181 w 2868008"/>
                  <a:gd name="connsiteY50" fmla="*/ 2073824 h 3089445"/>
                  <a:gd name="connsiteX51" fmla="*/ 792 w 2868008"/>
                  <a:gd name="connsiteY51" fmla="*/ 2145881 h 3089445"/>
                  <a:gd name="connsiteX52" fmla="*/ 3181 w 2868008"/>
                  <a:gd name="connsiteY52" fmla="*/ 2220363 h 3089445"/>
                  <a:gd name="connsiteX53" fmla="*/ 32489 w 2868008"/>
                  <a:gd name="connsiteY53" fmla="*/ 2418190 h 3089445"/>
                  <a:gd name="connsiteX54" fmla="*/ 78995 w 2868008"/>
                  <a:gd name="connsiteY54" fmla="*/ 2552417 h 3089445"/>
                  <a:gd name="connsiteX55" fmla="*/ 149567 w 2868008"/>
                  <a:gd name="connsiteY55" fmla="*/ 2664660 h 3089445"/>
                  <a:gd name="connsiteX56" fmla="*/ 234790 w 2868008"/>
                  <a:gd name="connsiteY56" fmla="*/ 2754319 h 3089445"/>
                  <a:gd name="connsiteX57" fmla="*/ 332893 w 2868008"/>
                  <a:gd name="connsiteY57" fmla="*/ 2837864 h 3089445"/>
                  <a:gd name="connsiteX58" fmla="*/ 462388 w 2868008"/>
                  <a:gd name="connsiteY58" fmla="*/ 2916118 h 3089445"/>
                  <a:gd name="connsiteX59" fmla="*/ 653194 w 2868008"/>
                  <a:gd name="connsiteY59" fmla="*/ 2997017 h 3089445"/>
                  <a:gd name="connsiteX60" fmla="*/ 919047 w 2868008"/>
                  <a:gd name="connsiteY60" fmla="*/ 3062959 h 3089445"/>
                  <a:gd name="connsiteX61" fmla="*/ 1160835 w 2868008"/>
                  <a:gd name="connsiteY61" fmla="*/ 3084940 h 3089445"/>
                  <a:gd name="connsiteX62" fmla="*/ 1424451 w 2868008"/>
                  <a:gd name="connsiteY62" fmla="*/ 3087584 h 3089445"/>
                  <a:gd name="connsiteX63" fmla="*/ 1644412 w 2868008"/>
                  <a:gd name="connsiteY63" fmla="*/ 3062959 h 3089445"/>
                  <a:gd name="connsiteX64" fmla="*/ 1871547 w 2868008"/>
                  <a:gd name="connsiteY64" fmla="*/ 3018998 h 3089445"/>
                  <a:gd name="connsiteX65" fmla="*/ 2120662 w 2868008"/>
                  <a:gd name="connsiteY65" fmla="*/ 2931074 h 3089445"/>
                  <a:gd name="connsiteX66" fmla="*/ 2325662 w 2868008"/>
                  <a:gd name="connsiteY66" fmla="*/ 2813844 h 3089445"/>
                  <a:gd name="connsiteX67" fmla="*/ 2523950 w 2868008"/>
                  <a:gd name="connsiteY67" fmla="*/ 2632406 h 3089445"/>
                  <a:gd name="connsiteX68" fmla="*/ 2638791 w 2868008"/>
                  <a:gd name="connsiteY68" fmla="*/ 2449152 h 3089445"/>
                  <a:gd name="connsiteX69" fmla="*/ 2697100 w 2868008"/>
                  <a:gd name="connsiteY69" fmla="*/ 2234713 h 3089445"/>
                  <a:gd name="connsiteX70" fmla="*/ 2697099 w 2868008"/>
                  <a:gd name="connsiteY70" fmla="*/ 2002896 h 3089445"/>
                  <a:gd name="connsiteX71" fmla="*/ 2648201 w 2868008"/>
                  <a:gd name="connsiteY71" fmla="*/ 1780748 h 3089445"/>
                  <a:gd name="connsiteX72" fmla="*/ 2545624 w 2868008"/>
                  <a:gd name="connsiteY72" fmla="*/ 1612228 h 3089445"/>
                  <a:gd name="connsiteX73" fmla="*/ 2369778 w 2868008"/>
                  <a:gd name="connsiteY73" fmla="*/ 1458363 h 3089445"/>
                  <a:gd name="connsiteX74" fmla="*/ 2179278 w 2868008"/>
                  <a:gd name="connsiteY74" fmla="*/ 1348459 h 3089445"/>
                  <a:gd name="connsiteX75" fmla="*/ 2003431 w 2868008"/>
                  <a:gd name="connsiteY75" fmla="*/ 1282517 h 3089445"/>
                  <a:gd name="connsiteX76" fmla="*/ 1746989 w 2868008"/>
                  <a:gd name="connsiteY76" fmla="*/ 1194594 h 3089445"/>
                  <a:gd name="connsiteX77" fmla="*/ 1490547 w 2868008"/>
                  <a:gd name="connsiteY77" fmla="*/ 1113998 h 3089445"/>
                  <a:gd name="connsiteX78" fmla="*/ 1241431 w 2868008"/>
                  <a:gd name="connsiteY78" fmla="*/ 1011421 h 3089445"/>
                  <a:gd name="connsiteX79" fmla="*/ 1146181 w 2868008"/>
                  <a:gd name="connsiteY79" fmla="*/ 908844 h 3089445"/>
                  <a:gd name="connsiteX80" fmla="*/ 1124355 w 2868008"/>
                  <a:gd name="connsiteY80" fmla="*/ 813594 h 3089445"/>
                  <a:gd name="connsiteX81" fmla="*/ 1146181 w 2868008"/>
                  <a:gd name="connsiteY81" fmla="*/ 703690 h 3089445"/>
                  <a:gd name="connsiteX82" fmla="*/ 1248758 w 2868008"/>
                  <a:gd name="connsiteY82" fmla="*/ 608440 h 3089445"/>
                  <a:gd name="connsiteX83" fmla="*/ 1424605 w 2868008"/>
                  <a:gd name="connsiteY83" fmla="*/ 549824 h 3089445"/>
                  <a:gd name="connsiteX84" fmla="*/ 1703028 w 2868008"/>
                  <a:gd name="connsiteY84" fmla="*/ 535171 h 3089445"/>
                  <a:gd name="connsiteX85" fmla="*/ 1901009 w 2868008"/>
                  <a:gd name="connsiteY85" fmla="*/ 588800 h 3089445"/>
                  <a:gd name="connsiteX86" fmla="*/ 1991386 w 2868008"/>
                  <a:gd name="connsiteY86" fmla="*/ 642798 h 3089445"/>
                  <a:gd name="connsiteX87" fmla="*/ 2041556 w 2868008"/>
                  <a:gd name="connsiteY87" fmla="*/ 709257 h 3089445"/>
                  <a:gd name="connsiteX88" fmla="*/ 2069528 w 2868008"/>
                  <a:gd name="connsiteY88" fmla="*/ 781642 h 3089445"/>
                  <a:gd name="connsiteX89" fmla="*/ 2086419 w 2868008"/>
                  <a:gd name="connsiteY89" fmla="*/ 854003 h 3089445"/>
                  <a:gd name="connsiteX90" fmla="*/ 2096138 w 2868008"/>
                  <a:gd name="connsiteY90" fmla="*/ 901819 h 3089445"/>
                  <a:gd name="connsiteX91" fmla="*/ 2098681 w 2868008"/>
                  <a:gd name="connsiteY91" fmla="*/ 930522 h 3089445"/>
                  <a:gd name="connsiteX0" fmla="*/ 2868008 w 2868008"/>
                  <a:gd name="connsiteY0" fmla="*/ 939195 h 3097816"/>
                  <a:gd name="connsiteX1" fmla="*/ 2824047 w 2868008"/>
                  <a:gd name="connsiteY1" fmla="*/ 594830 h 3097816"/>
                  <a:gd name="connsiteX2" fmla="*/ 2684835 w 2868008"/>
                  <a:gd name="connsiteY2" fmla="*/ 353042 h 3097816"/>
                  <a:gd name="connsiteX3" fmla="*/ 2523643 w 2868008"/>
                  <a:gd name="connsiteY3" fmla="*/ 199176 h 3097816"/>
                  <a:gd name="connsiteX4" fmla="*/ 2362451 w 2868008"/>
                  <a:gd name="connsiteY4" fmla="*/ 118580 h 3097816"/>
                  <a:gd name="connsiteX5" fmla="*/ 2113335 w 2868008"/>
                  <a:gd name="connsiteY5" fmla="*/ 45311 h 3097816"/>
                  <a:gd name="connsiteX6" fmla="*/ 1922835 w 2868008"/>
                  <a:gd name="connsiteY6" fmla="*/ 23330 h 3097816"/>
                  <a:gd name="connsiteX7" fmla="*/ 1659066 w 2868008"/>
                  <a:gd name="connsiteY7" fmla="*/ 105 h 3097816"/>
                  <a:gd name="connsiteX8" fmla="*/ 1402624 w 2868008"/>
                  <a:gd name="connsiteY8" fmla="*/ 16003 h 3097816"/>
                  <a:gd name="connsiteX9" fmla="*/ 1182816 w 2868008"/>
                  <a:gd name="connsiteY9" fmla="*/ 45311 h 3097816"/>
                  <a:gd name="connsiteX10" fmla="*/ 963008 w 2868008"/>
                  <a:gd name="connsiteY10" fmla="*/ 103926 h 3097816"/>
                  <a:gd name="connsiteX11" fmla="*/ 750528 w 2868008"/>
                  <a:gd name="connsiteY11" fmla="*/ 206503 h 3097816"/>
                  <a:gd name="connsiteX12" fmla="*/ 540900 w 2868008"/>
                  <a:gd name="connsiteY12" fmla="*/ 363536 h 3097816"/>
                  <a:gd name="connsiteX13" fmla="*/ 427989 w 2868008"/>
                  <a:gd name="connsiteY13" fmla="*/ 490821 h 3097816"/>
                  <a:gd name="connsiteX14" fmla="*/ 364746 w 2868008"/>
                  <a:gd name="connsiteY14" fmla="*/ 601550 h 3097816"/>
                  <a:gd name="connsiteX15" fmla="*/ 315695 w 2868008"/>
                  <a:gd name="connsiteY15" fmla="*/ 744013 h 3097816"/>
                  <a:gd name="connsiteX16" fmla="*/ 296412 w 2868008"/>
                  <a:gd name="connsiteY16" fmla="*/ 912229 h 3097816"/>
                  <a:gd name="connsiteX17" fmla="*/ 301348 w 2868008"/>
                  <a:gd name="connsiteY17" fmla="*/ 1072898 h 3097816"/>
                  <a:gd name="connsiteX18" fmla="*/ 328378 w 2868008"/>
                  <a:gd name="connsiteY18" fmla="*/ 1206817 h 3097816"/>
                  <a:gd name="connsiteX19" fmla="*/ 366212 w 2868008"/>
                  <a:gd name="connsiteY19" fmla="*/ 1304326 h 3097816"/>
                  <a:gd name="connsiteX20" fmla="*/ 437022 w 2868008"/>
                  <a:gd name="connsiteY20" fmla="*/ 1404941 h 3097816"/>
                  <a:gd name="connsiteX21" fmla="*/ 532957 w 2868008"/>
                  <a:gd name="connsiteY21" fmla="*/ 1491359 h 3097816"/>
                  <a:gd name="connsiteX22" fmla="*/ 704022 w 2868008"/>
                  <a:gd name="connsiteY22" fmla="*/ 1583965 h 3097816"/>
                  <a:gd name="connsiteX23" fmla="*/ 901694 w 2868008"/>
                  <a:gd name="connsiteY23" fmla="*/ 1666902 h 3097816"/>
                  <a:gd name="connsiteX24" fmla="*/ 1211663 w 2868008"/>
                  <a:gd name="connsiteY24" fmla="*/ 1764493 h 3097816"/>
                  <a:gd name="connsiteX25" fmla="*/ 1525405 w 2868008"/>
                  <a:gd name="connsiteY25" fmla="*/ 1865033 h 3097816"/>
                  <a:gd name="connsiteX26" fmla="*/ 1720688 w 2868008"/>
                  <a:gd name="connsiteY26" fmla="*/ 1940946 h 3097816"/>
                  <a:gd name="connsiteX27" fmla="*/ 1813700 w 2868008"/>
                  <a:gd name="connsiteY27" fmla="*/ 2005455 h 3097816"/>
                  <a:gd name="connsiteX28" fmla="*/ 1871547 w 2868008"/>
                  <a:gd name="connsiteY28" fmla="*/ 2104176 h 3097816"/>
                  <a:gd name="connsiteX29" fmla="*/ 1883503 w 2868008"/>
                  <a:gd name="connsiteY29" fmla="*/ 2216724 h 3097816"/>
                  <a:gd name="connsiteX30" fmla="*/ 1857046 w 2868008"/>
                  <a:gd name="connsiteY30" fmla="*/ 2333349 h 3097816"/>
                  <a:gd name="connsiteX31" fmla="*/ 1761643 w 2868008"/>
                  <a:gd name="connsiteY31" fmla="*/ 2455869 h 3097816"/>
                  <a:gd name="connsiteX32" fmla="*/ 1654131 w 2868008"/>
                  <a:gd name="connsiteY32" fmla="*/ 2514788 h 3097816"/>
                  <a:gd name="connsiteX33" fmla="*/ 1519855 w 2868008"/>
                  <a:gd name="connsiteY33" fmla="*/ 2551119 h 3097816"/>
                  <a:gd name="connsiteX34" fmla="*/ 1405015 w 2868008"/>
                  <a:gd name="connsiteY34" fmla="*/ 2563128 h 3097816"/>
                  <a:gd name="connsiteX35" fmla="*/ 1275675 w 2868008"/>
                  <a:gd name="connsiteY35" fmla="*/ 2563129 h 3097816"/>
                  <a:gd name="connsiteX36" fmla="*/ 1160835 w 2868008"/>
                  <a:gd name="connsiteY36" fmla="*/ 2543489 h 3097816"/>
                  <a:gd name="connsiteX37" fmla="*/ 1043758 w 2868008"/>
                  <a:gd name="connsiteY37" fmla="*/ 2509499 h 3097816"/>
                  <a:gd name="connsiteX38" fmla="*/ 911720 w 2868008"/>
                  <a:gd name="connsiteY38" fmla="*/ 2441215 h 3097816"/>
                  <a:gd name="connsiteX39" fmla="*/ 831124 w 2868008"/>
                  <a:gd name="connsiteY39" fmla="*/ 2360316 h 3097816"/>
                  <a:gd name="connsiteX40" fmla="*/ 782380 w 2868008"/>
                  <a:gd name="connsiteY40" fmla="*/ 2284704 h 3097816"/>
                  <a:gd name="connsiteX41" fmla="*/ 757855 w 2868008"/>
                  <a:gd name="connsiteY41" fmla="*/ 2186287 h 3097816"/>
                  <a:gd name="connsiteX42" fmla="*/ 757855 w 2868008"/>
                  <a:gd name="connsiteY42" fmla="*/ 2074869 h 3097816"/>
                  <a:gd name="connsiteX43" fmla="*/ 757855 w 2868008"/>
                  <a:gd name="connsiteY43" fmla="*/ 2074869 h 3097816"/>
                  <a:gd name="connsiteX44" fmla="*/ 757855 w 2868008"/>
                  <a:gd name="connsiteY44" fmla="*/ 2067542 h 3097816"/>
                  <a:gd name="connsiteX45" fmla="*/ 611316 w 2868008"/>
                  <a:gd name="connsiteY45" fmla="*/ 2067542 h 3097816"/>
                  <a:gd name="connsiteX46" fmla="*/ 47143 w 2868008"/>
                  <a:gd name="connsiteY46" fmla="*/ 2067542 h 3097816"/>
                  <a:gd name="connsiteX47" fmla="*/ 25162 w 2868008"/>
                  <a:gd name="connsiteY47" fmla="*/ 2067542 h 3097816"/>
                  <a:gd name="connsiteX48" fmla="*/ 3181 w 2868008"/>
                  <a:gd name="connsiteY48" fmla="*/ 2067542 h 3097816"/>
                  <a:gd name="connsiteX49" fmla="*/ 3181 w 2868008"/>
                  <a:gd name="connsiteY49" fmla="*/ 2067542 h 3097816"/>
                  <a:gd name="connsiteX50" fmla="*/ 3181 w 2868008"/>
                  <a:gd name="connsiteY50" fmla="*/ 2082195 h 3097816"/>
                  <a:gd name="connsiteX51" fmla="*/ 792 w 2868008"/>
                  <a:gd name="connsiteY51" fmla="*/ 2154252 h 3097816"/>
                  <a:gd name="connsiteX52" fmla="*/ 3181 w 2868008"/>
                  <a:gd name="connsiteY52" fmla="*/ 2228734 h 3097816"/>
                  <a:gd name="connsiteX53" fmla="*/ 32489 w 2868008"/>
                  <a:gd name="connsiteY53" fmla="*/ 2426561 h 3097816"/>
                  <a:gd name="connsiteX54" fmla="*/ 78995 w 2868008"/>
                  <a:gd name="connsiteY54" fmla="*/ 2560788 h 3097816"/>
                  <a:gd name="connsiteX55" fmla="*/ 149567 w 2868008"/>
                  <a:gd name="connsiteY55" fmla="*/ 2673031 h 3097816"/>
                  <a:gd name="connsiteX56" fmla="*/ 234790 w 2868008"/>
                  <a:gd name="connsiteY56" fmla="*/ 2762690 h 3097816"/>
                  <a:gd name="connsiteX57" fmla="*/ 332893 w 2868008"/>
                  <a:gd name="connsiteY57" fmla="*/ 2846235 h 3097816"/>
                  <a:gd name="connsiteX58" fmla="*/ 462388 w 2868008"/>
                  <a:gd name="connsiteY58" fmla="*/ 2924489 h 3097816"/>
                  <a:gd name="connsiteX59" fmla="*/ 653194 w 2868008"/>
                  <a:gd name="connsiteY59" fmla="*/ 3005388 h 3097816"/>
                  <a:gd name="connsiteX60" fmla="*/ 919047 w 2868008"/>
                  <a:gd name="connsiteY60" fmla="*/ 3071330 h 3097816"/>
                  <a:gd name="connsiteX61" fmla="*/ 1160835 w 2868008"/>
                  <a:gd name="connsiteY61" fmla="*/ 3093311 h 3097816"/>
                  <a:gd name="connsiteX62" fmla="*/ 1424451 w 2868008"/>
                  <a:gd name="connsiteY62" fmla="*/ 3095955 h 3097816"/>
                  <a:gd name="connsiteX63" fmla="*/ 1644412 w 2868008"/>
                  <a:gd name="connsiteY63" fmla="*/ 3071330 h 3097816"/>
                  <a:gd name="connsiteX64" fmla="*/ 1871547 w 2868008"/>
                  <a:gd name="connsiteY64" fmla="*/ 3027369 h 3097816"/>
                  <a:gd name="connsiteX65" fmla="*/ 2120662 w 2868008"/>
                  <a:gd name="connsiteY65" fmla="*/ 2939445 h 3097816"/>
                  <a:gd name="connsiteX66" fmla="*/ 2325662 w 2868008"/>
                  <a:gd name="connsiteY66" fmla="*/ 2822215 h 3097816"/>
                  <a:gd name="connsiteX67" fmla="*/ 2523950 w 2868008"/>
                  <a:gd name="connsiteY67" fmla="*/ 2640777 h 3097816"/>
                  <a:gd name="connsiteX68" fmla="*/ 2638791 w 2868008"/>
                  <a:gd name="connsiteY68" fmla="*/ 2457523 h 3097816"/>
                  <a:gd name="connsiteX69" fmla="*/ 2697100 w 2868008"/>
                  <a:gd name="connsiteY69" fmla="*/ 2243084 h 3097816"/>
                  <a:gd name="connsiteX70" fmla="*/ 2697099 w 2868008"/>
                  <a:gd name="connsiteY70" fmla="*/ 2011267 h 3097816"/>
                  <a:gd name="connsiteX71" fmla="*/ 2648201 w 2868008"/>
                  <a:gd name="connsiteY71" fmla="*/ 1789119 h 3097816"/>
                  <a:gd name="connsiteX72" fmla="*/ 2545624 w 2868008"/>
                  <a:gd name="connsiteY72" fmla="*/ 1620599 h 3097816"/>
                  <a:gd name="connsiteX73" fmla="*/ 2369778 w 2868008"/>
                  <a:gd name="connsiteY73" fmla="*/ 1466734 h 3097816"/>
                  <a:gd name="connsiteX74" fmla="*/ 2179278 w 2868008"/>
                  <a:gd name="connsiteY74" fmla="*/ 1356830 h 3097816"/>
                  <a:gd name="connsiteX75" fmla="*/ 2003431 w 2868008"/>
                  <a:gd name="connsiteY75" fmla="*/ 1290888 h 3097816"/>
                  <a:gd name="connsiteX76" fmla="*/ 1746989 w 2868008"/>
                  <a:gd name="connsiteY76" fmla="*/ 1202965 h 3097816"/>
                  <a:gd name="connsiteX77" fmla="*/ 1490547 w 2868008"/>
                  <a:gd name="connsiteY77" fmla="*/ 1122369 h 3097816"/>
                  <a:gd name="connsiteX78" fmla="*/ 1241431 w 2868008"/>
                  <a:gd name="connsiteY78" fmla="*/ 1019792 h 3097816"/>
                  <a:gd name="connsiteX79" fmla="*/ 1146181 w 2868008"/>
                  <a:gd name="connsiteY79" fmla="*/ 917215 h 3097816"/>
                  <a:gd name="connsiteX80" fmla="*/ 1124355 w 2868008"/>
                  <a:gd name="connsiteY80" fmla="*/ 821965 h 3097816"/>
                  <a:gd name="connsiteX81" fmla="*/ 1146181 w 2868008"/>
                  <a:gd name="connsiteY81" fmla="*/ 712061 h 3097816"/>
                  <a:gd name="connsiteX82" fmla="*/ 1248758 w 2868008"/>
                  <a:gd name="connsiteY82" fmla="*/ 616811 h 3097816"/>
                  <a:gd name="connsiteX83" fmla="*/ 1424605 w 2868008"/>
                  <a:gd name="connsiteY83" fmla="*/ 558195 h 3097816"/>
                  <a:gd name="connsiteX84" fmla="*/ 1703028 w 2868008"/>
                  <a:gd name="connsiteY84" fmla="*/ 543542 h 3097816"/>
                  <a:gd name="connsiteX85" fmla="*/ 1901009 w 2868008"/>
                  <a:gd name="connsiteY85" fmla="*/ 597171 h 3097816"/>
                  <a:gd name="connsiteX86" fmla="*/ 1991386 w 2868008"/>
                  <a:gd name="connsiteY86" fmla="*/ 651169 h 3097816"/>
                  <a:gd name="connsiteX87" fmla="*/ 2041556 w 2868008"/>
                  <a:gd name="connsiteY87" fmla="*/ 717628 h 3097816"/>
                  <a:gd name="connsiteX88" fmla="*/ 2069528 w 2868008"/>
                  <a:gd name="connsiteY88" fmla="*/ 790013 h 3097816"/>
                  <a:gd name="connsiteX89" fmla="*/ 2086419 w 2868008"/>
                  <a:gd name="connsiteY89" fmla="*/ 862374 h 3097816"/>
                  <a:gd name="connsiteX90" fmla="*/ 2096138 w 2868008"/>
                  <a:gd name="connsiteY90" fmla="*/ 910190 h 3097816"/>
                  <a:gd name="connsiteX91" fmla="*/ 2098681 w 2868008"/>
                  <a:gd name="connsiteY91" fmla="*/ 938893 h 3097816"/>
                  <a:gd name="connsiteX0" fmla="*/ 2868008 w 2868008"/>
                  <a:gd name="connsiteY0" fmla="*/ 939097 h 3097718"/>
                  <a:gd name="connsiteX1" fmla="*/ 2824047 w 2868008"/>
                  <a:gd name="connsiteY1" fmla="*/ 594732 h 3097718"/>
                  <a:gd name="connsiteX2" fmla="*/ 2684835 w 2868008"/>
                  <a:gd name="connsiteY2" fmla="*/ 352944 h 3097718"/>
                  <a:gd name="connsiteX3" fmla="*/ 2523643 w 2868008"/>
                  <a:gd name="connsiteY3" fmla="*/ 199078 h 3097718"/>
                  <a:gd name="connsiteX4" fmla="*/ 2362451 w 2868008"/>
                  <a:gd name="connsiteY4" fmla="*/ 118482 h 3097718"/>
                  <a:gd name="connsiteX5" fmla="*/ 2113335 w 2868008"/>
                  <a:gd name="connsiteY5" fmla="*/ 45213 h 3097718"/>
                  <a:gd name="connsiteX6" fmla="*/ 1896575 w 2868008"/>
                  <a:gd name="connsiteY6" fmla="*/ 17518 h 3097718"/>
                  <a:gd name="connsiteX7" fmla="*/ 1659066 w 2868008"/>
                  <a:gd name="connsiteY7" fmla="*/ 7 h 3097718"/>
                  <a:gd name="connsiteX8" fmla="*/ 1402624 w 2868008"/>
                  <a:gd name="connsiteY8" fmla="*/ 15905 h 3097718"/>
                  <a:gd name="connsiteX9" fmla="*/ 1182816 w 2868008"/>
                  <a:gd name="connsiteY9" fmla="*/ 45213 h 3097718"/>
                  <a:gd name="connsiteX10" fmla="*/ 963008 w 2868008"/>
                  <a:gd name="connsiteY10" fmla="*/ 103828 h 3097718"/>
                  <a:gd name="connsiteX11" fmla="*/ 750528 w 2868008"/>
                  <a:gd name="connsiteY11" fmla="*/ 206405 h 3097718"/>
                  <a:gd name="connsiteX12" fmla="*/ 540900 w 2868008"/>
                  <a:gd name="connsiteY12" fmla="*/ 363438 h 3097718"/>
                  <a:gd name="connsiteX13" fmla="*/ 427989 w 2868008"/>
                  <a:gd name="connsiteY13" fmla="*/ 490723 h 3097718"/>
                  <a:gd name="connsiteX14" fmla="*/ 364746 w 2868008"/>
                  <a:gd name="connsiteY14" fmla="*/ 601452 h 3097718"/>
                  <a:gd name="connsiteX15" fmla="*/ 315695 w 2868008"/>
                  <a:gd name="connsiteY15" fmla="*/ 743915 h 3097718"/>
                  <a:gd name="connsiteX16" fmla="*/ 296412 w 2868008"/>
                  <a:gd name="connsiteY16" fmla="*/ 912131 h 3097718"/>
                  <a:gd name="connsiteX17" fmla="*/ 301348 w 2868008"/>
                  <a:gd name="connsiteY17" fmla="*/ 1072800 h 3097718"/>
                  <a:gd name="connsiteX18" fmla="*/ 328378 w 2868008"/>
                  <a:gd name="connsiteY18" fmla="*/ 1206719 h 3097718"/>
                  <a:gd name="connsiteX19" fmla="*/ 366212 w 2868008"/>
                  <a:gd name="connsiteY19" fmla="*/ 1304228 h 3097718"/>
                  <a:gd name="connsiteX20" fmla="*/ 437022 w 2868008"/>
                  <a:gd name="connsiteY20" fmla="*/ 1404843 h 3097718"/>
                  <a:gd name="connsiteX21" fmla="*/ 532957 w 2868008"/>
                  <a:gd name="connsiteY21" fmla="*/ 1491261 h 3097718"/>
                  <a:gd name="connsiteX22" fmla="*/ 704022 w 2868008"/>
                  <a:gd name="connsiteY22" fmla="*/ 1583867 h 3097718"/>
                  <a:gd name="connsiteX23" fmla="*/ 901694 w 2868008"/>
                  <a:gd name="connsiteY23" fmla="*/ 1666804 h 3097718"/>
                  <a:gd name="connsiteX24" fmla="*/ 1211663 w 2868008"/>
                  <a:gd name="connsiteY24" fmla="*/ 1764395 h 3097718"/>
                  <a:gd name="connsiteX25" fmla="*/ 1525405 w 2868008"/>
                  <a:gd name="connsiteY25" fmla="*/ 1864935 h 3097718"/>
                  <a:gd name="connsiteX26" fmla="*/ 1720688 w 2868008"/>
                  <a:gd name="connsiteY26" fmla="*/ 1940848 h 3097718"/>
                  <a:gd name="connsiteX27" fmla="*/ 1813700 w 2868008"/>
                  <a:gd name="connsiteY27" fmla="*/ 2005357 h 3097718"/>
                  <a:gd name="connsiteX28" fmla="*/ 1871547 w 2868008"/>
                  <a:gd name="connsiteY28" fmla="*/ 2104078 h 3097718"/>
                  <a:gd name="connsiteX29" fmla="*/ 1883503 w 2868008"/>
                  <a:gd name="connsiteY29" fmla="*/ 2216626 h 3097718"/>
                  <a:gd name="connsiteX30" fmla="*/ 1857046 w 2868008"/>
                  <a:gd name="connsiteY30" fmla="*/ 2333251 h 3097718"/>
                  <a:gd name="connsiteX31" fmla="*/ 1761643 w 2868008"/>
                  <a:gd name="connsiteY31" fmla="*/ 2455771 h 3097718"/>
                  <a:gd name="connsiteX32" fmla="*/ 1654131 w 2868008"/>
                  <a:gd name="connsiteY32" fmla="*/ 2514690 h 3097718"/>
                  <a:gd name="connsiteX33" fmla="*/ 1519855 w 2868008"/>
                  <a:gd name="connsiteY33" fmla="*/ 2551021 h 3097718"/>
                  <a:gd name="connsiteX34" fmla="*/ 1405015 w 2868008"/>
                  <a:gd name="connsiteY34" fmla="*/ 2563030 h 3097718"/>
                  <a:gd name="connsiteX35" fmla="*/ 1275675 w 2868008"/>
                  <a:gd name="connsiteY35" fmla="*/ 2563031 h 3097718"/>
                  <a:gd name="connsiteX36" fmla="*/ 1160835 w 2868008"/>
                  <a:gd name="connsiteY36" fmla="*/ 2543391 h 3097718"/>
                  <a:gd name="connsiteX37" fmla="*/ 1043758 w 2868008"/>
                  <a:gd name="connsiteY37" fmla="*/ 2509401 h 3097718"/>
                  <a:gd name="connsiteX38" fmla="*/ 911720 w 2868008"/>
                  <a:gd name="connsiteY38" fmla="*/ 2441117 h 3097718"/>
                  <a:gd name="connsiteX39" fmla="*/ 831124 w 2868008"/>
                  <a:gd name="connsiteY39" fmla="*/ 2360218 h 3097718"/>
                  <a:gd name="connsiteX40" fmla="*/ 782380 w 2868008"/>
                  <a:gd name="connsiteY40" fmla="*/ 2284606 h 3097718"/>
                  <a:gd name="connsiteX41" fmla="*/ 757855 w 2868008"/>
                  <a:gd name="connsiteY41" fmla="*/ 2186189 h 3097718"/>
                  <a:gd name="connsiteX42" fmla="*/ 757855 w 2868008"/>
                  <a:gd name="connsiteY42" fmla="*/ 2074771 h 3097718"/>
                  <a:gd name="connsiteX43" fmla="*/ 757855 w 2868008"/>
                  <a:gd name="connsiteY43" fmla="*/ 2074771 h 3097718"/>
                  <a:gd name="connsiteX44" fmla="*/ 757855 w 2868008"/>
                  <a:gd name="connsiteY44" fmla="*/ 2067444 h 3097718"/>
                  <a:gd name="connsiteX45" fmla="*/ 611316 w 2868008"/>
                  <a:gd name="connsiteY45" fmla="*/ 2067444 h 3097718"/>
                  <a:gd name="connsiteX46" fmla="*/ 47143 w 2868008"/>
                  <a:gd name="connsiteY46" fmla="*/ 2067444 h 3097718"/>
                  <a:gd name="connsiteX47" fmla="*/ 25162 w 2868008"/>
                  <a:gd name="connsiteY47" fmla="*/ 2067444 h 3097718"/>
                  <a:gd name="connsiteX48" fmla="*/ 3181 w 2868008"/>
                  <a:gd name="connsiteY48" fmla="*/ 2067444 h 3097718"/>
                  <a:gd name="connsiteX49" fmla="*/ 3181 w 2868008"/>
                  <a:gd name="connsiteY49" fmla="*/ 2067444 h 3097718"/>
                  <a:gd name="connsiteX50" fmla="*/ 3181 w 2868008"/>
                  <a:gd name="connsiteY50" fmla="*/ 2082097 h 3097718"/>
                  <a:gd name="connsiteX51" fmla="*/ 792 w 2868008"/>
                  <a:gd name="connsiteY51" fmla="*/ 2154154 h 3097718"/>
                  <a:gd name="connsiteX52" fmla="*/ 3181 w 2868008"/>
                  <a:gd name="connsiteY52" fmla="*/ 2228636 h 3097718"/>
                  <a:gd name="connsiteX53" fmla="*/ 32489 w 2868008"/>
                  <a:gd name="connsiteY53" fmla="*/ 2426463 h 3097718"/>
                  <a:gd name="connsiteX54" fmla="*/ 78995 w 2868008"/>
                  <a:gd name="connsiteY54" fmla="*/ 2560690 h 3097718"/>
                  <a:gd name="connsiteX55" fmla="*/ 149567 w 2868008"/>
                  <a:gd name="connsiteY55" fmla="*/ 2672933 h 3097718"/>
                  <a:gd name="connsiteX56" fmla="*/ 234790 w 2868008"/>
                  <a:gd name="connsiteY56" fmla="*/ 2762592 h 3097718"/>
                  <a:gd name="connsiteX57" fmla="*/ 332893 w 2868008"/>
                  <a:gd name="connsiteY57" fmla="*/ 2846137 h 3097718"/>
                  <a:gd name="connsiteX58" fmla="*/ 462388 w 2868008"/>
                  <a:gd name="connsiteY58" fmla="*/ 2924391 h 3097718"/>
                  <a:gd name="connsiteX59" fmla="*/ 653194 w 2868008"/>
                  <a:gd name="connsiteY59" fmla="*/ 3005290 h 3097718"/>
                  <a:gd name="connsiteX60" fmla="*/ 919047 w 2868008"/>
                  <a:gd name="connsiteY60" fmla="*/ 3071232 h 3097718"/>
                  <a:gd name="connsiteX61" fmla="*/ 1160835 w 2868008"/>
                  <a:gd name="connsiteY61" fmla="*/ 3093213 h 3097718"/>
                  <a:gd name="connsiteX62" fmla="*/ 1424451 w 2868008"/>
                  <a:gd name="connsiteY62" fmla="*/ 3095857 h 3097718"/>
                  <a:gd name="connsiteX63" fmla="*/ 1644412 w 2868008"/>
                  <a:gd name="connsiteY63" fmla="*/ 3071232 h 3097718"/>
                  <a:gd name="connsiteX64" fmla="*/ 1871547 w 2868008"/>
                  <a:gd name="connsiteY64" fmla="*/ 3027271 h 3097718"/>
                  <a:gd name="connsiteX65" fmla="*/ 2120662 w 2868008"/>
                  <a:gd name="connsiteY65" fmla="*/ 2939347 h 3097718"/>
                  <a:gd name="connsiteX66" fmla="*/ 2325662 w 2868008"/>
                  <a:gd name="connsiteY66" fmla="*/ 2822117 h 3097718"/>
                  <a:gd name="connsiteX67" fmla="*/ 2523950 w 2868008"/>
                  <a:gd name="connsiteY67" fmla="*/ 2640679 h 3097718"/>
                  <a:gd name="connsiteX68" fmla="*/ 2638791 w 2868008"/>
                  <a:gd name="connsiteY68" fmla="*/ 2457425 h 3097718"/>
                  <a:gd name="connsiteX69" fmla="*/ 2697100 w 2868008"/>
                  <a:gd name="connsiteY69" fmla="*/ 2242986 h 3097718"/>
                  <a:gd name="connsiteX70" fmla="*/ 2697099 w 2868008"/>
                  <a:gd name="connsiteY70" fmla="*/ 2011169 h 3097718"/>
                  <a:gd name="connsiteX71" fmla="*/ 2648201 w 2868008"/>
                  <a:gd name="connsiteY71" fmla="*/ 1789021 h 3097718"/>
                  <a:gd name="connsiteX72" fmla="*/ 2545624 w 2868008"/>
                  <a:gd name="connsiteY72" fmla="*/ 1620501 h 3097718"/>
                  <a:gd name="connsiteX73" fmla="*/ 2369778 w 2868008"/>
                  <a:gd name="connsiteY73" fmla="*/ 1466636 h 3097718"/>
                  <a:gd name="connsiteX74" fmla="*/ 2179278 w 2868008"/>
                  <a:gd name="connsiteY74" fmla="*/ 1356732 h 3097718"/>
                  <a:gd name="connsiteX75" fmla="*/ 2003431 w 2868008"/>
                  <a:gd name="connsiteY75" fmla="*/ 1290790 h 3097718"/>
                  <a:gd name="connsiteX76" fmla="*/ 1746989 w 2868008"/>
                  <a:gd name="connsiteY76" fmla="*/ 1202867 h 3097718"/>
                  <a:gd name="connsiteX77" fmla="*/ 1490547 w 2868008"/>
                  <a:gd name="connsiteY77" fmla="*/ 1122271 h 3097718"/>
                  <a:gd name="connsiteX78" fmla="*/ 1241431 w 2868008"/>
                  <a:gd name="connsiteY78" fmla="*/ 1019694 h 3097718"/>
                  <a:gd name="connsiteX79" fmla="*/ 1146181 w 2868008"/>
                  <a:gd name="connsiteY79" fmla="*/ 917117 h 3097718"/>
                  <a:gd name="connsiteX80" fmla="*/ 1124355 w 2868008"/>
                  <a:gd name="connsiteY80" fmla="*/ 821867 h 3097718"/>
                  <a:gd name="connsiteX81" fmla="*/ 1146181 w 2868008"/>
                  <a:gd name="connsiteY81" fmla="*/ 711963 h 3097718"/>
                  <a:gd name="connsiteX82" fmla="*/ 1248758 w 2868008"/>
                  <a:gd name="connsiteY82" fmla="*/ 616713 h 3097718"/>
                  <a:gd name="connsiteX83" fmla="*/ 1424605 w 2868008"/>
                  <a:gd name="connsiteY83" fmla="*/ 558097 h 3097718"/>
                  <a:gd name="connsiteX84" fmla="*/ 1703028 w 2868008"/>
                  <a:gd name="connsiteY84" fmla="*/ 543444 h 3097718"/>
                  <a:gd name="connsiteX85" fmla="*/ 1901009 w 2868008"/>
                  <a:gd name="connsiteY85" fmla="*/ 597073 h 3097718"/>
                  <a:gd name="connsiteX86" fmla="*/ 1991386 w 2868008"/>
                  <a:gd name="connsiteY86" fmla="*/ 651071 h 3097718"/>
                  <a:gd name="connsiteX87" fmla="*/ 2041556 w 2868008"/>
                  <a:gd name="connsiteY87" fmla="*/ 717530 h 3097718"/>
                  <a:gd name="connsiteX88" fmla="*/ 2069528 w 2868008"/>
                  <a:gd name="connsiteY88" fmla="*/ 789915 h 3097718"/>
                  <a:gd name="connsiteX89" fmla="*/ 2086419 w 2868008"/>
                  <a:gd name="connsiteY89" fmla="*/ 862276 h 3097718"/>
                  <a:gd name="connsiteX90" fmla="*/ 2096138 w 2868008"/>
                  <a:gd name="connsiteY90" fmla="*/ 910092 h 3097718"/>
                  <a:gd name="connsiteX91" fmla="*/ 2098681 w 2868008"/>
                  <a:gd name="connsiteY91" fmla="*/ 938795 h 3097718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13335 w 2868008"/>
                  <a:gd name="connsiteY5" fmla="*/ 45211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40900 w 2868008"/>
                  <a:gd name="connsiteY12" fmla="*/ 363436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704022 w 2868008"/>
                  <a:gd name="connsiteY22" fmla="*/ 1583865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46181 w 2868008"/>
                  <a:gd name="connsiteY81" fmla="*/ 71196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40900 w 2868008"/>
                  <a:gd name="connsiteY12" fmla="*/ 363436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704022 w 2868008"/>
                  <a:gd name="connsiteY22" fmla="*/ 1583865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46181 w 2868008"/>
                  <a:gd name="connsiteY81" fmla="*/ 71196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704022 w 2868008"/>
                  <a:gd name="connsiteY22" fmla="*/ 1583865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46181 w 2868008"/>
                  <a:gd name="connsiteY81" fmla="*/ 71196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704022 w 2868008"/>
                  <a:gd name="connsiteY22" fmla="*/ 1583865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43264 w 2868008"/>
                  <a:gd name="connsiteY81" fmla="*/ 714818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704022 w 2868008"/>
                  <a:gd name="connsiteY22" fmla="*/ 1583865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1386 w 2868008"/>
                  <a:gd name="connsiteY86" fmla="*/ 651069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1556 w 2868008"/>
                  <a:gd name="connsiteY87" fmla="*/ 717528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11663 w 2868008"/>
                  <a:gd name="connsiteY24" fmla="*/ 1764393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25405 w 2868008"/>
                  <a:gd name="connsiteY25" fmla="*/ 1864933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0688 w 2868008"/>
                  <a:gd name="connsiteY26" fmla="*/ 1940846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3606 w 2868008"/>
                  <a:gd name="connsiteY26" fmla="*/ 1943703 h 3097716"/>
                  <a:gd name="connsiteX27" fmla="*/ 1813700 w 2868008"/>
                  <a:gd name="connsiteY27" fmla="*/ 2005355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3606 w 2868008"/>
                  <a:gd name="connsiteY26" fmla="*/ 1943703 h 3097716"/>
                  <a:gd name="connsiteX27" fmla="*/ 1807864 w 2868008"/>
                  <a:gd name="connsiteY27" fmla="*/ 2008213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3606 w 2868008"/>
                  <a:gd name="connsiteY26" fmla="*/ 1943703 h 3097716"/>
                  <a:gd name="connsiteX27" fmla="*/ 1813699 w 2868008"/>
                  <a:gd name="connsiteY27" fmla="*/ 2011070 h 3097716"/>
                  <a:gd name="connsiteX28" fmla="*/ 1871547 w 2868008"/>
                  <a:gd name="connsiteY28" fmla="*/ 2104076 h 3097716"/>
                  <a:gd name="connsiteX29" fmla="*/ 1883503 w 2868008"/>
                  <a:gd name="connsiteY29" fmla="*/ 2216624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3606 w 2868008"/>
                  <a:gd name="connsiteY26" fmla="*/ 1943703 h 3097716"/>
                  <a:gd name="connsiteX27" fmla="*/ 1813699 w 2868008"/>
                  <a:gd name="connsiteY27" fmla="*/ 2011070 h 3097716"/>
                  <a:gd name="connsiteX28" fmla="*/ 1871547 w 2868008"/>
                  <a:gd name="connsiteY28" fmla="*/ 2104076 h 3097716"/>
                  <a:gd name="connsiteX29" fmla="*/ 1877668 w 2868008"/>
                  <a:gd name="connsiteY29" fmla="*/ 2213767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8008 w 2868008"/>
                  <a:gd name="connsiteY0" fmla="*/ 939095 h 3097716"/>
                  <a:gd name="connsiteX1" fmla="*/ 2824047 w 2868008"/>
                  <a:gd name="connsiteY1" fmla="*/ 594730 h 3097716"/>
                  <a:gd name="connsiteX2" fmla="*/ 2684835 w 2868008"/>
                  <a:gd name="connsiteY2" fmla="*/ 352942 h 3097716"/>
                  <a:gd name="connsiteX3" fmla="*/ 2523643 w 2868008"/>
                  <a:gd name="connsiteY3" fmla="*/ 199076 h 3097716"/>
                  <a:gd name="connsiteX4" fmla="*/ 2362451 w 2868008"/>
                  <a:gd name="connsiteY4" fmla="*/ 118480 h 3097716"/>
                  <a:gd name="connsiteX5" fmla="*/ 2174608 w 2868008"/>
                  <a:gd name="connsiteY5" fmla="*/ 56639 h 3097716"/>
                  <a:gd name="connsiteX6" fmla="*/ 1899493 w 2868008"/>
                  <a:gd name="connsiteY6" fmla="*/ 14659 h 3097716"/>
                  <a:gd name="connsiteX7" fmla="*/ 1659066 w 2868008"/>
                  <a:gd name="connsiteY7" fmla="*/ 5 h 3097716"/>
                  <a:gd name="connsiteX8" fmla="*/ 1402624 w 2868008"/>
                  <a:gd name="connsiteY8" fmla="*/ 15903 h 3097716"/>
                  <a:gd name="connsiteX9" fmla="*/ 1182816 w 2868008"/>
                  <a:gd name="connsiteY9" fmla="*/ 45211 h 3097716"/>
                  <a:gd name="connsiteX10" fmla="*/ 963008 w 2868008"/>
                  <a:gd name="connsiteY10" fmla="*/ 103826 h 3097716"/>
                  <a:gd name="connsiteX11" fmla="*/ 750528 w 2868008"/>
                  <a:gd name="connsiteY11" fmla="*/ 206403 h 3097716"/>
                  <a:gd name="connsiteX12" fmla="*/ 578832 w 2868008"/>
                  <a:gd name="connsiteY12" fmla="*/ 329150 h 3097716"/>
                  <a:gd name="connsiteX13" fmla="*/ 427989 w 2868008"/>
                  <a:gd name="connsiteY13" fmla="*/ 490721 h 3097716"/>
                  <a:gd name="connsiteX14" fmla="*/ 364746 w 2868008"/>
                  <a:gd name="connsiteY14" fmla="*/ 601450 h 3097716"/>
                  <a:gd name="connsiteX15" fmla="*/ 315695 w 2868008"/>
                  <a:gd name="connsiteY15" fmla="*/ 743913 h 3097716"/>
                  <a:gd name="connsiteX16" fmla="*/ 296412 w 2868008"/>
                  <a:gd name="connsiteY16" fmla="*/ 912129 h 3097716"/>
                  <a:gd name="connsiteX17" fmla="*/ 301348 w 2868008"/>
                  <a:gd name="connsiteY17" fmla="*/ 1072798 h 3097716"/>
                  <a:gd name="connsiteX18" fmla="*/ 328378 w 2868008"/>
                  <a:gd name="connsiteY18" fmla="*/ 1206717 h 3097716"/>
                  <a:gd name="connsiteX19" fmla="*/ 366212 w 2868008"/>
                  <a:gd name="connsiteY19" fmla="*/ 1304226 h 3097716"/>
                  <a:gd name="connsiteX20" fmla="*/ 437022 w 2868008"/>
                  <a:gd name="connsiteY20" fmla="*/ 1404841 h 3097716"/>
                  <a:gd name="connsiteX21" fmla="*/ 532957 w 2868008"/>
                  <a:gd name="connsiteY21" fmla="*/ 1491259 h 3097716"/>
                  <a:gd name="connsiteX22" fmla="*/ 695270 w 2868008"/>
                  <a:gd name="connsiteY22" fmla="*/ 1586722 h 3097716"/>
                  <a:gd name="connsiteX23" fmla="*/ 901694 w 2868008"/>
                  <a:gd name="connsiteY23" fmla="*/ 1666802 h 3097716"/>
                  <a:gd name="connsiteX24" fmla="*/ 1220416 w 2868008"/>
                  <a:gd name="connsiteY24" fmla="*/ 1772964 h 3097716"/>
                  <a:gd name="connsiteX25" fmla="*/ 1510816 w 2868008"/>
                  <a:gd name="connsiteY25" fmla="*/ 1862076 h 3097716"/>
                  <a:gd name="connsiteX26" fmla="*/ 1723606 w 2868008"/>
                  <a:gd name="connsiteY26" fmla="*/ 1943703 h 3097716"/>
                  <a:gd name="connsiteX27" fmla="*/ 1813699 w 2868008"/>
                  <a:gd name="connsiteY27" fmla="*/ 2011070 h 3097716"/>
                  <a:gd name="connsiteX28" fmla="*/ 1868629 w 2868008"/>
                  <a:gd name="connsiteY28" fmla="*/ 2109790 h 3097716"/>
                  <a:gd name="connsiteX29" fmla="*/ 1877668 w 2868008"/>
                  <a:gd name="connsiteY29" fmla="*/ 2213767 h 3097716"/>
                  <a:gd name="connsiteX30" fmla="*/ 1857046 w 2868008"/>
                  <a:gd name="connsiteY30" fmla="*/ 2333249 h 3097716"/>
                  <a:gd name="connsiteX31" fmla="*/ 1761643 w 2868008"/>
                  <a:gd name="connsiteY31" fmla="*/ 2455769 h 3097716"/>
                  <a:gd name="connsiteX32" fmla="*/ 1654131 w 2868008"/>
                  <a:gd name="connsiteY32" fmla="*/ 2514688 h 3097716"/>
                  <a:gd name="connsiteX33" fmla="*/ 1519855 w 2868008"/>
                  <a:gd name="connsiteY33" fmla="*/ 2551019 h 3097716"/>
                  <a:gd name="connsiteX34" fmla="*/ 1405015 w 2868008"/>
                  <a:gd name="connsiteY34" fmla="*/ 2563028 h 3097716"/>
                  <a:gd name="connsiteX35" fmla="*/ 1275675 w 2868008"/>
                  <a:gd name="connsiteY35" fmla="*/ 2563029 h 3097716"/>
                  <a:gd name="connsiteX36" fmla="*/ 1160835 w 2868008"/>
                  <a:gd name="connsiteY36" fmla="*/ 2543389 h 3097716"/>
                  <a:gd name="connsiteX37" fmla="*/ 1043758 w 2868008"/>
                  <a:gd name="connsiteY37" fmla="*/ 2509399 h 3097716"/>
                  <a:gd name="connsiteX38" fmla="*/ 911720 w 2868008"/>
                  <a:gd name="connsiteY38" fmla="*/ 2441115 h 3097716"/>
                  <a:gd name="connsiteX39" fmla="*/ 831124 w 2868008"/>
                  <a:gd name="connsiteY39" fmla="*/ 2360216 h 3097716"/>
                  <a:gd name="connsiteX40" fmla="*/ 782380 w 2868008"/>
                  <a:gd name="connsiteY40" fmla="*/ 2284604 h 3097716"/>
                  <a:gd name="connsiteX41" fmla="*/ 757855 w 2868008"/>
                  <a:gd name="connsiteY41" fmla="*/ 2186187 h 3097716"/>
                  <a:gd name="connsiteX42" fmla="*/ 757855 w 2868008"/>
                  <a:gd name="connsiteY42" fmla="*/ 2074769 h 3097716"/>
                  <a:gd name="connsiteX43" fmla="*/ 757855 w 2868008"/>
                  <a:gd name="connsiteY43" fmla="*/ 2074769 h 3097716"/>
                  <a:gd name="connsiteX44" fmla="*/ 757855 w 2868008"/>
                  <a:gd name="connsiteY44" fmla="*/ 2067442 h 3097716"/>
                  <a:gd name="connsiteX45" fmla="*/ 611316 w 2868008"/>
                  <a:gd name="connsiteY45" fmla="*/ 2067442 h 3097716"/>
                  <a:gd name="connsiteX46" fmla="*/ 47143 w 2868008"/>
                  <a:gd name="connsiteY46" fmla="*/ 2067442 h 3097716"/>
                  <a:gd name="connsiteX47" fmla="*/ 25162 w 2868008"/>
                  <a:gd name="connsiteY47" fmla="*/ 2067442 h 3097716"/>
                  <a:gd name="connsiteX48" fmla="*/ 3181 w 2868008"/>
                  <a:gd name="connsiteY48" fmla="*/ 2067442 h 3097716"/>
                  <a:gd name="connsiteX49" fmla="*/ 3181 w 2868008"/>
                  <a:gd name="connsiteY49" fmla="*/ 2067442 h 3097716"/>
                  <a:gd name="connsiteX50" fmla="*/ 3181 w 2868008"/>
                  <a:gd name="connsiteY50" fmla="*/ 2082095 h 3097716"/>
                  <a:gd name="connsiteX51" fmla="*/ 792 w 2868008"/>
                  <a:gd name="connsiteY51" fmla="*/ 2154152 h 3097716"/>
                  <a:gd name="connsiteX52" fmla="*/ 3181 w 2868008"/>
                  <a:gd name="connsiteY52" fmla="*/ 2228634 h 3097716"/>
                  <a:gd name="connsiteX53" fmla="*/ 32489 w 2868008"/>
                  <a:gd name="connsiteY53" fmla="*/ 2426461 h 3097716"/>
                  <a:gd name="connsiteX54" fmla="*/ 78995 w 2868008"/>
                  <a:gd name="connsiteY54" fmla="*/ 2560688 h 3097716"/>
                  <a:gd name="connsiteX55" fmla="*/ 149567 w 2868008"/>
                  <a:gd name="connsiteY55" fmla="*/ 2672931 h 3097716"/>
                  <a:gd name="connsiteX56" fmla="*/ 234790 w 2868008"/>
                  <a:gd name="connsiteY56" fmla="*/ 2762590 h 3097716"/>
                  <a:gd name="connsiteX57" fmla="*/ 332893 w 2868008"/>
                  <a:gd name="connsiteY57" fmla="*/ 2846135 h 3097716"/>
                  <a:gd name="connsiteX58" fmla="*/ 462388 w 2868008"/>
                  <a:gd name="connsiteY58" fmla="*/ 2924389 h 3097716"/>
                  <a:gd name="connsiteX59" fmla="*/ 653194 w 2868008"/>
                  <a:gd name="connsiteY59" fmla="*/ 3005288 h 3097716"/>
                  <a:gd name="connsiteX60" fmla="*/ 919047 w 2868008"/>
                  <a:gd name="connsiteY60" fmla="*/ 3071230 h 3097716"/>
                  <a:gd name="connsiteX61" fmla="*/ 1160835 w 2868008"/>
                  <a:gd name="connsiteY61" fmla="*/ 3093211 h 3097716"/>
                  <a:gd name="connsiteX62" fmla="*/ 1424451 w 2868008"/>
                  <a:gd name="connsiteY62" fmla="*/ 3095855 h 3097716"/>
                  <a:gd name="connsiteX63" fmla="*/ 1644412 w 2868008"/>
                  <a:gd name="connsiteY63" fmla="*/ 3071230 h 3097716"/>
                  <a:gd name="connsiteX64" fmla="*/ 1871547 w 2868008"/>
                  <a:gd name="connsiteY64" fmla="*/ 3027269 h 3097716"/>
                  <a:gd name="connsiteX65" fmla="*/ 2120662 w 2868008"/>
                  <a:gd name="connsiteY65" fmla="*/ 2939345 h 3097716"/>
                  <a:gd name="connsiteX66" fmla="*/ 2325662 w 2868008"/>
                  <a:gd name="connsiteY66" fmla="*/ 2822115 h 3097716"/>
                  <a:gd name="connsiteX67" fmla="*/ 2523950 w 2868008"/>
                  <a:gd name="connsiteY67" fmla="*/ 2640677 h 3097716"/>
                  <a:gd name="connsiteX68" fmla="*/ 2638791 w 2868008"/>
                  <a:gd name="connsiteY68" fmla="*/ 2457423 h 3097716"/>
                  <a:gd name="connsiteX69" fmla="*/ 2697100 w 2868008"/>
                  <a:gd name="connsiteY69" fmla="*/ 2242984 h 3097716"/>
                  <a:gd name="connsiteX70" fmla="*/ 2697099 w 2868008"/>
                  <a:gd name="connsiteY70" fmla="*/ 2011167 h 3097716"/>
                  <a:gd name="connsiteX71" fmla="*/ 2648201 w 2868008"/>
                  <a:gd name="connsiteY71" fmla="*/ 1789019 h 3097716"/>
                  <a:gd name="connsiteX72" fmla="*/ 2545624 w 2868008"/>
                  <a:gd name="connsiteY72" fmla="*/ 1620499 h 3097716"/>
                  <a:gd name="connsiteX73" fmla="*/ 2369778 w 2868008"/>
                  <a:gd name="connsiteY73" fmla="*/ 1466634 h 3097716"/>
                  <a:gd name="connsiteX74" fmla="*/ 2179278 w 2868008"/>
                  <a:gd name="connsiteY74" fmla="*/ 1356730 h 3097716"/>
                  <a:gd name="connsiteX75" fmla="*/ 2003431 w 2868008"/>
                  <a:gd name="connsiteY75" fmla="*/ 1290788 h 3097716"/>
                  <a:gd name="connsiteX76" fmla="*/ 1746989 w 2868008"/>
                  <a:gd name="connsiteY76" fmla="*/ 1202865 h 3097716"/>
                  <a:gd name="connsiteX77" fmla="*/ 1490547 w 2868008"/>
                  <a:gd name="connsiteY77" fmla="*/ 1122269 h 3097716"/>
                  <a:gd name="connsiteX78" fmla="*/ 1241431 w 2868008"/>
                  <a:gd name="connsiteY78" fmla="*/ 1019692 h 3097716"/>
                  <a:gd name="connsiteX79" fmla="*/ 1146181 w 2868008"/>
                  <a:gd name="connsiteY79" fmla="*/ 917115 h 3097716"/>
                  <a:gd name="connsiteX80" fmla="*/ 1124355 w 2868008"/>
                  <a:gd name="connsiteY80" fmla="*/ 821865 h 3097716"/>
                  <a:gd name="connsiteX81" fmla="*/ 1157853 w 2868008"/>
                  <a:gd name="connsiteY81" fmla="*/ 703391 h 3097716"/>
                  <a:gd name="connsiteX82" fmla="*/ 1248758 w 2868008"/>
                  <a:gd name="connsiteY82" fmla="*/ 616711 h 3097716"/>
                  <a:gd name="connsiteX83" fmla="*/ 1424605 w 2868008"/>
                  <a:gd name="connsiteY83" fmla="*/ 558095 h 3097716"/>
                  <a:gd name="connsiteX84" fmla="*/ 1703028 w 2868008"/>
                  <a:gd name="connsiteY84" fmla="*/ 543442 h 3097716"/>
                  <a:gd name="connsiteX85" fmla="*/ 1901009 w 2868008"/>
                  <a:gd name="connsiteY85" fmla="*/ 597071 h 3097716"/>
                  <a:gd name="connsiteX86" fmla="*/ 1994304 w 2868008"/>
                  <a:gd name="connsiteY86" fmla="*/ 659641 h 3097716"/>
                  <a:gd name="connsiteX87" fmla="*/ 2044474 w 2868008"/>
                  <a:gd name="connsiteY87" fmla="*/ 728957 h 3097716"/>
                  <a:gd name="connsiteX88" fmla="*/ 2069528 w 2868008"/>
                  <a:gd name="connsiteY88" fmla="*/ 789913 h 3097716"/>
                  <a:gd name="connsiteX89" fmla="*/ 2086419 w 2868008"/>
                  <a:gd name="connsiteY89" fmla="*/ 862274 h 3097716"/>
                  <a:gd name="connsiteX90" fmla="*/ 2096138 w 2868008"/>
                  <a:gd name="connsiteY90" fmla="*/ 910090 h 3097716"/>
                  <a:gd name="connsiteX91" fmla="*/ 2098681 w 2868008"/>
                  <a:gd name="connsiteY91" fmla="*/ 938793 h 3097716"/>
                  <a:gd name="connsiteX0" fmla="*/ 2867412 w 2867412"/>
                  <a:gd name="connsiteY0" fmla="*/ 939095 h 3097716"/>
                  <a:gd name="connsiteX1" fmla="*/ 2823451 w 2867412"/>
                  <a:gd name="connsiteY1" fmla="*/ 594730 h 3097716"/>
                  <a:gd name="connsiteX2" fmla="*/ 2684239 w 2867412"/>
                  <a:gd name="connsiteY2" fmla="*/ 352942 h 3097716"/>
                  <a:gd name="connsiteX3" fmla="*/ 2523047 w 2867412"/>
                  <a:gd name="connsiteY3" fmla="*/ 199076 h 3097716"/>
                  <a:gd name="connsiteX4" fmla="*/ 2361855 w 2867412"/>
                  <a:gd name="connsiteY4" fmla="*/ 118480 h 3097716"/>
                  <a:gd name="connsiteX5" fmla="*/ 2174012 w 2867412"/>
                  <a:gd name="connsiteY5" fmla="*/ 56639 h 3097716"/>
                  <a:gd name="connsiteX6" fmla="*/ 1898897 w 2867412"/>
                  <a:gd name="connsiteY6" fmla="*/ 14659 h 3097716"/>
                  <a:gd name="connsiteX7" fmla="*/ 1658470 w 2867412"/>
                  <a:gd name="connsiteY7" fmla="*/ 5 h 3097716"/>
                  <a:gd name="connsiteX8" fmla="*/ 1402028 w 2867412"/>
                  <a:gd name="connsiteY8" fmla="*/ 15903 h 3097716"/>
                  <a:gd name="connsiteX9" fmla="*/ 1182220 w 2867412"/>
                  <a:gd name="connsiteY9" fmla="*/ 45211 h 3097716"/>
                  <a:gd name="connsiteX10" fmla="*/ 962412 w 2867412"/>
                  <a:gd name="connsiteY10" fmla="*/ 103826 h 3097716"/>
                  <a:gd name="connsiteX11" fmla="*/ 749932 w 2867412"/>
                  <a:gd name="connsiteY11" fmla="*/ 206403 h 3097716"/>
                  <a:gd name="connsiteX12" fmla="*/ 578236 w 2867412"/>
                  <a:gd name="connsiteY12" fmla="*/ 329150 h 3097716"/>
                  <a:gd name="connsiteX13" fmla="*/ 427393 w 2867412"/>
                  <a:gd name="connsiteY13" fmla="*/ 490721 h 3097716"/>
                  <a:gd name="connsiteX14" fmla="*/ 364150 w 2867412"/>
                  <a:gd name="connsiteY14" fmla="*/ 601450 h 3097716"/>
                  <a:gd name="connsiteX15" fmla="*/ 315099 w 2867412"/>
                  <a:gd name="connsiteY15" fmla="*/ 743913 h 3097716"/>
                  <a:gd name="connsiteX16" fmla="*/ 295816 w 2867412"/>
                  <a:gd name="connsiteY16" fmla="*/ 912129 h 3097716"/>
                  <a:gd name="connsiteX17" fmla="*/ 300752 w 2867412"/>
                  <a:gd name="connsiteY17" fmla="*/ 1072798 h 3097716"/>
                  <a:gd name="connsiteX18" fmla="*/ 327782 w 2867412"/>
                  <a:gd name="connsiteY18" fmla="*/ 1206717 h 3097716"/>
                  <a:gd name="connsiteX19" fmla="*/ 365616 w 2867412"/>
                  <a:gd name="connsiteY19" fmla="*/ 1304226 h 3097716"/>
                  <a:gd name="connsiteX20" fmla="*/ 436426 w 2867412"/>
                  <a:gd name="connsiteY20" fmla="*/ 1404841 h 3097716"/>
                  <a:gd name="connsiteX21" fmla="*/ 532361 w 2867412"/>
                  <a:gd name="connsiteY21" fmla="*/ 1491259 h 3097716"/>
                  <a:gd name="connsiteX22" fmla="*/ 694674 w 2867412"/>
                  <a:gd name="connsiteY22" fmla="*/ 1586722 h 3097716"/>
                  <a:gd name="connsiteX23" fmla="*/ 901098 w 2867412"/>
                  <a:gd name="connsiteY23" fmla="*/ 1666802 h 3097716"/>
                  <a:gd name="connsiteX24" fmla="*/ 1219820 w 2867412"/>
                  <a:gd name="connsiteY24" fmla="*/ 1772964 h 3097716"/>
                  <a:gd name="connsiteX25" fmla="*/ 1510220 w 2867412"/>
                  <a:gd name="connsiteY25" fmla="*/ 1862076 h 3097716"/>
                  <a:gd name="connsiteX26" fmla="*/ 1723010 w 2867412"/>
                  <a:gd name="connsiteY26" fmla="*/ 1943703 h 3097716"/>
                  <a:gd name="connsiteX27" fmla="*/ 1813103 w 2867412"/>
                  <a:gd name="connsiteY27" fmla="*/ 2011070 h 3097716"/>
                  <a:gd name="connsiteX28" fmla="*/ 1868033 w 2867412"/>
                  <a:gd name="connsiteY28" fmla="*/ 2109790 h 3097716"/>
                  <a:gd name="connsiteX29" fmla="*/ 1877072 w 2867412"/>
                  <a:gd name="connsiteY29" fmla="*/ 2213767 h 3097716"/>
                  <a:gd name="connsiteX30" fmla="*/ 1856450 w 2867412"/>
                  <a:gd name="connsiteY30" fmla="*/ 2333249 h 3097716"/>
                  <a:gd name="connsiteX31" fmla="*/ 1761047 w 2867412"/>
                  <a:gd name="connsiteY31" fmla="*/ 2455769 h 3097716"/>
                  <a:gd name="connsiteX32" fmla="*/ 1653535 w 2867412"/>
                  <a:gd name="connsiteY32" fmla="*/ 2514688 h 3097716"/>
                  <a:gd name="connsiteX33" fmla="*/ 1519259 w 2867412"/>
                  <a:gd name="connsiteY33" fmla="*/ 2551019 h 3097716"/>
                  <a:gd name="connsiteX34" fmla="*/ 1404419 w 2867412"/>
                  <a:gd name="connsiteY34" fmla="*/ 2563028 h 3097716"/>
                  <a:gd name="connsiteX35" fmla="*/ 1275079 w 2867412"/>
                  <a:gd name="connsiteY35" fmla="*/ 2563029 h 3097716"/>
                  <a:gd name="connsiteX36" fmla="*/ 1160239 w 2867412"/>
                  <a:gd name="connsiteY36" fmla="*/ 2543389 h 3097716"/>
                  <a:gd name="connsiteX37" fmla="*/ 1043162 w 2867412"/>
                  <a:gd name="connsiteY37" fmla="*/ 2509399 h 3097716"/>
                  <a:gd name="connsiteX38" fmla="*/ 911124 w 2867412"/>
                  <a:gd name="connsiteY38" fmla="*/ 2441115 h 3097716"/>
                  <a:gd name="connsiteX39" fmla="*/ 830528 w 2867412"/>
                  <a:gd name="connsiteY39" fmla="*/ 2360216 h 3097716"/>
                  <a:gd name="connsiteX40" fmla="*/ 781784 w 2867412"/>
                  <a:gd name="connsiteY40" fmla="*/ 2284604 h 3097716"/>
                  <a:gd name="connsiteX41" fmla="*/ 757259 w 2867412"/>
                  <a:gd name="connsiteY41" fmla="*/ 2186187 h 3097716"/>
                  <a:gd name="connsiteX42" fmla="*/ 757259 w 2867412"/>
                  <a:gd name="connsiteY42" fmla="*/ 2074769 h 3097716"/>
                  <a:gd name="connsiteX43" fmla="*/ 757259 w 2867412"/>
                  <a:gd name="connsiteY43" fmla="*/ 2074769 h 3097716"/>
                  <a:gd name="connsiteX44" fmla="*/ 757259 w 2867412"/>
                  <a:gd name="connsiteY44" fmla="*/ 2067442 h 3097716"/>
                  <a:gd name="connsiteX45" fmla="*/ 610720 w 2867412"/>
                  <a:gd name="connsiteY45" fmla="*/ 2067442 h 3097716"/>
                  <a:gd name="connsiteX46" fmla="*/ 46547 w 2867412"/>
                  <a:gd name="connsiteY46" fmla="*/ 2067442 h 3097716"/>
                  <a:gd name="connsiteX47" fmla="*/ 24566 w 2867412"/>
                  <a:gd name="connsiteY47" fmla="*/ 2067442 h 3097716"/>
                  <a:gd name="connsiteX48" fmla="*/ 2585 w 2867412"/>
                  <a:gd name="connsiteY48" fmla="*/ 2067442 h 3097716"/>
                  <a:gd name="connsiteX49" fmla="*/ 2585 w 2867412"/>
                  <a:gd name="connsiteY49" fmla="*/ 2067442 h 3097716"/>
                  <a:gd name="connsiteX50" fmla="*/ 2585 w 2867412"/>
                  <a:gd name="connsiteY50" fmla="*/ 2082095 h 3097716"/>
                  <a:gd name="connsiteX51" fmla="*/ 196 w 2867412"/>
                  <a:gd name="connsiteY51" fmla="*/ 2154152 h 3097716"/>
                  <a:gd name="connsiteX52" fmla="*/ 8421 w 2867412"/>
                  <a:gd name="connsiteY52" fmla="*/ 2305778 h 3097716"/>
                  <a:gd name="connsiteX53" fmla="*/ 31893 w 2867412"/>
                  <a:gd name="connsiteY53" fmla="*/ 2426461 h 3097716"/>
                  <a:gd name="connsiteX54" fmla="*/ 78399 w 2867412"/>
                  <a:gd name="connsiteY54" fmla="*/ 2560688 h 3097716"/>
                  <a:gd name="connsiteX55" fmla="*/ 148971 w 2867412"/>
                  <a:gd name="connsiteY55" fmla="*/ 2672931 h 3097716"/>
                  <a:gd name="connsiteX56" fmla="*/ 234194 w 2867412"/>
                  <a:gd name="connsiteY56" fmla="*/ 2762590 h 3097716"/>
                  <a:gd name="connsiteX57" fmla="*/ 332297 w 2867412"/>
                  <a:gd name="connsiteY57" fmla="*/ 2846135 h 3097716"/>
                  <a:gd name="connsiteX58" fmla="*/ 461792 w 2867412"/>
                  <a:gd name="connsiteY58" fmla="*/ 2924389 h 3097716"/>
                  <a:gd name="connsiteX59" fmla="*/ 652598 w 2867412"/>
                  <a:gd name="connsiteY59" fmla="*/ 3005288 h 3097716"/>
                  <a:gd name="connsiteX60" fmla="*/ 918451 w 2867412"/>
                  <a:gd name="connsiteY60" fmla="*/ 3071230 h 3097716"/>
                  <a:gd name="connsiteX61" fmla="*/ 1160239 w 2867412"/>
                  <a:gd name="connsiteY61" fmla="*/ 3093211 h 3097716"/>
                  <a:gd name="connsiteX62" fmla="*/ 1423855 w 2867412"/>
                  <a:gd name="connsiteY62" fmla="*/ 3095855 h 3097716"/>
                  <a:gd name="connsiteX63" fmla="*/ 1643816 w 2867412"/>
                  <a:gd name="connsiteY63" fmla="*/ 3071230 h 3097716"/>
                  <a:gd name="connsiteX64" fmla="*/ 1870951 w 2867412"/>
                  <a:gd name="connsiteY64" fmla="*/ 3027269 h 3097716"/>
                  <a:gd name="connsiteX65" fmla="*/ 2120066 w 2867412"/>
                  <a:gd name="connsiteY65" fmla="*/ 2939345 h 3097716"/>
                  <a:gd name="connsiteX66" fmla="*/ 2325066 w 2867412"/>
                  <a:gd name="connsiteY66" fmla="*/ 2822115 h 3097716"/>
                  <a:gd name="connsiteX67" fmla="*/ 2523354 w 2867412"/>
                  <a:gd name="connsiteY67" fmla="*/ 2640677 h 3097716"/>
                  <a:gd name="connsiteX68" fmla="*/ 2638195 w 2867412"/>
                  <a:gd name="connsiteY68" fmla="*/ 2457423 h 3097716"/>
                  <a:gd name="connsiteX69" fmla="*/ 2696504 w 2867412"/>
                  <a:gd name="connsiteY69" fmla="*/ 2242984 h 3097716"/>
                  <a:gd name="connsiteX70" fmla="*/ 2696503 w 2867412"/>
                  <a:gd name="connsiteY70" fmla="*/ 2011167 h 3097716"/>
                  <a:gd name="connsiteX71" fmla="*/ 2647605 w 2867412"/>
                  <a:gd name="connsiteY71" fmla="*/ 1789019 h 3097716"/>
                  <a:gd name="connsiteX72" fmla="*/ 2545028 w 2867412"/>
                  <a:gd name="connsiteY72" fmla="*/ 1620499 h 3097716"/>
                  <a:gd name="connsiteX73" fmla="*/ 2369182 w 2867412"/>
                  <a:gd name="connsiteY73" fmla="*/ 1466634 h 3097716"/>
                  <a:gd name="connsiteX74" fmla="*/ 2178682 w 2867412"/>
                  <a:gd name="connsiteY74" fmla="*/ 1356730 h 3097716"/>
                  <a:gd name="connsiteX75" fmla="*/ 2002835 w 2867412"/>
                  <a:gd name="connsiteY75" fmla="*/ 1290788 h 3097716"/>
                  <a:gd name="connsiteX76" fmla="*/ 1746393 w 2867412"/>
                  <a:gd name="connsiteY76" fmla="*/ 1202865 h 3097716"/>
                  <a:gd name="connsiteX77" fmla="*/ 1489951 w 2867412"/>
                  <a:gd name="connsiteY77" fmla="*/ 1122269 h 3097716"/>
                  <a:gd name="connsiteX78" fmla="*/ 1240835 w 2867412"/>
                  <a:gd name="connsiteY78" fmla="*/ 1019692 h 3097716"/>
                  <a:gd name="connsiteX79" fmla="*/ 1145585 w 2867412"/>
                  <a:gd name="connsiteY79" fmla="*/ 917115 h 3097716"/>
                  <a:gd name="connsiteX80" fmla="*/ 1123759 w 2867412"/>
                  <a:gd name="connsiteY80" fmla="*/ 821865 h 3097716"/>
                  <a:gd name="connsiteX81" fmla="*/ 1157257 w 2867412"/>
                  <a:gd name="connsiteY81" fmla="*/ 703391 h 3097716"/>
                  <a:gd name="connsiteX82" fmla="*/ 1248162 w 2867412"/>
                  <a:gd name="connsiteY82" fmla="*/ 616711 h 3097716"/>
                  <a:gd name="connsiteX83" fmla="*/ 1424009 w 2867412"/>
                  <a:gd name="connsiteY83" fmla="*/ 558095 h 3097716"/>
                  <a:gd name="connsiteX84" fmla="*/ 1702432 w 2867412"/>
                  <a:gd name="connsiteY84" fmla="*/ 543442 h 3097716"/>
                  <a:gd name="connsiteX85" fmla="*/ 1900413 w 2867412"/>
                  <a:gd name="connsiteY85" fmla="*/ 597071 h 3097716"/>
                  <a:gd name="connsiteX86" fmla="*/ 1993708 w 2867412"/>
                  <a:gd name="connsiteY86" fmla="*/ 659641 h 3097716"/>
                  <a:gd name="connsiteX87" fmla="*/ 2043878 w 2867412"/>
                  <a:gd name="connsiteY87" fmla="*/ 728957 h 3097716"/>
                  <a:gd name="connsiteX88" fmla="*/ 2068932 w 2867412"/>
                  <a:gd name="connsiteY88" fmla="*/ 789913 h 3097716"/>
                  <a:gd name="connsiteX89" fmla="*/ 2085823 w 2867412"/>
                  <a:gd name="connsiteY89" fmla="*/ 862274 h 3097716"/>
                  <a:gd name="connsiteX90" fmla="*/ 2095542 w 2867412"/>
                  <a:gd name="connsiteY90" fmla="*/ 910090 h 3097716"/>
                  <a:gd name="connsiteX91" fmla="*/ 2098085 w 2867412"/>
                  <a:gd name="connsiteY91" fmla="*/ 938793 h 3097716"/>
                  <a:gd name="connsiteX0" fmla="*/ 2867412 w 2867412"/>
                  <a:gd name="connsiteY0" fmla="*/ 939095 h 3097716"/>
                  <a:gd name="connsiteX1" fmla="*/ 2823451 w 2867412"/>
                  <a:gd name="connsiteY1" fmla="*/ 594730 h 3097716"/>
                  <a:gd name="connsiteX2" fmla="*/ 2684239 w 2867412"/>
                  <a:gd name="connsiteY2" fmla="*/ 352942 h 3097716"/>
                  <a:gd name="connsiteX3" fmla="*/ 2523047 w 2867412"/>
                  <a:gd name="connsiteY3" fmla="*/ 199076 h 3097716"/>
                  <a:gd name="connsiteX4" fmla="*/ 2361855 w 2867412"/>
                  <a:gd name="connsiteY4" fmla="*/ 118480 h 3097716"/>
                  <a:gd name="connsiteX5" fmla="*/ 2174012 w 2867412"/>
                  <a:gd name="connsiteY5" fmla="*/ 56639 h 3097716"/>
                  <a:gd name="connsiteX6" fmla="*/ 1898897 w 2867412"/>
                  <a:gd name="connsiteY6" fmla="*/ 14659 h 3097716"/>
                  <a:gd name="connsiteX7" fmla="*/ 1658470 w 2867412"/>
                  <a:gd name="connsiteY7" fmla="*/ 5 h 3097716"/>
                  <a:gd name="connsiteX8" fmla="*/ 1402028 w 2867412"/>
                  <a:gd name="connsiteY8" fmla="*/ 15903 h 3097716"/>
                  <a:gd name="connsiteX9" fmla="*/ 1182220 w 2867412"/>
                  <a:gd name="connsiteY9" fmla="*/ 45211 h 3097716"/>
                  <a:gd name="connsiteX10" fmla="*/ 962412 w 2867412"/>
                  <a:gd name="connsiteY10" fmla="*/ 103826 h 3097716"/>
                  <a:gd name="connsiteX11" fmla="*/ 749932 w 2867412"/>
                  <a:gd name="connsiteY11" fmla="*/ 206403 h 3097716"/>
                  <a:gd name="connsiteX12" fmla="*/ 578236 w 2867412"/>
                  <a:gd name="connsiteY12" fmla="*/ 329150 h 3097716"/>
                  <a:gd name="connsiteX13" fmla="*/ 427393 w 2867412"/>
                  <a:gd name="connsiteY13" fmla="*/ 490721 h 3097716"/>
                  <a:gd name="connsiteX14" fmla="*/ 364150 w 2867412"/>
                  <a:gd name="connsiteY14" fmla="*/ 601450 h 3097716"/>
                  <a:gd name="connsiteX15" fmla="*/ 315099 w 2867412"/>
                  <a:gd name="connsiteY15" fmla="*/ 743913 h 3097716"/>
                  <a:gd name="connsiteX16" fmla="*/ 295816 w 2867412"/>
                  <a:gd name="connsiteY16" fmla="*/ 912129 h 3097716"/>
                  <a:gd name="connsiteX17" fmla="*/ 300752 w 2867412"/>
                  <a:gd name="connsiteY17" fmla="*/ 1072798 h 3097716"/>
                  <a:gd name="connsiteX18" fmla="*/ 327782 w 2867412"/>
                  <a:gd name="connsiteY18" fmla="*/ 1206717 h 3097716"/>
                  <a:gd name="connsiteX19" fmla="*/ 365616 w 2867412"/>
                  <a:gd name="connsiteY19" fmla="*/ 1304226 h 3097716"/>
                  <a:gd name="connsiteX20" fmla="*/ 436426 w 2867412"/>
                  <a:gd name="connsiteY20" fmla="*/ 1404841 h 3097716"/>
                  <a:gd name="connsiteX21" fmla="*/ 532361 w 2867412"/>
                  <a:gd name="connsiteY21" fmla="*/ 1491259 h 3097716"/>
                  <a:gd name="connsiteX22" fmla="*/ 694674 w 2867412"/>
                  <a:gd name="connsiteY22" fmla="*/ 1586722 h 3097716"/>
                  <a:gd name="connsiteX23" fmla="*/ 901098 w 2867412"/>
                  <a:gd name="connsiteY23" fmla="*/ 1666802 h 3097716"/>
                  <a:gd name="connsiteX24" fmla="*/ 1219820 w 2867412"/>
                  <a:gd name="connsiteY24" fmla="*/ 1772964 h 3097716"/>
                  <a:gd name="connsiteX25" fmla="*/ 1510220 w 2867412"/>
                  <a:gd name="connsiteY25" fmla="*/ 1862076 h 3097716"/>
                  <a:gd name="connsiteX26" fmla="*/ 1723010 w 2867412"/>
                  <a:gd name="connsiteY26" fmla="*/ 1943703 h 3097716"/>
                  <a:gd name="connsiteX27" fmla="*/ 1813103 w 2867412"/>
                  <a:gd name="connsiteY27" fmla="*/ 2011070 h 3097716"/>
                  <a:gd name="connsiteX28" fmla="*/ 1868033 w 2867412"/>
                  <a:gd name="connsiteY28" fmla="*/ 2109790 h 3097716"/>
                  <a:gd name="connsiteX29" fmla="*/ 1882907 w 2867412"/>
                  <a:gd name="connsiteY29" fmla="*/ 2216625 h 3097716"/>
                  <a:gd name="connsiteX30" fmla="*/ 1856450 w 2867412"/>
                  <a:gd name="connsiteY30" fmla="*/ 2333249 h 3097716"/>
                  <a:gd name="connsiteX31" fmla="*/ 1761047 w 2867412"/>
                  <a:gd name="connsiteY31" fmla="*/ 2455769 h 3097716"/>
                  <a:gd name="connsiteX32" fmla="*/ 1653535 w 2867412"/>
                  <a:gd name="connsiteY32" fmla="*/ 2514688 h 3097716"/>
                  <a:gd name="connsiteX33" fmla="*/ 1519259 w 2867412"/>
                  <a:gd name="connsiteY33" fmla="*/ 2551019 h 3097716"/>
                  <a:gd name="connsiteX34" fmla="*/ 1404419 w 2867412"/>
                  <a:gd name="connsiteY34" fmla="*/ 2563028 h 3097716"/>
                  <a:gd name="connsiteX35" fmla="*/ 1275079 w 2867412"/>
                  <a:gd name="connsiteY35" fmla="*/ 2563029 h 3097716"/>
                  <a:gd name="connsiteX36" fmla="*/ 1160239 w 2867412"/>
                  <a:gd name="connsiteY36" fmla="*/ 2543389 h 3097716"/>
                  <a:gd name="connsiteX37" fmla="*/ 1043162 w 2867412"/>
                  <a:gd name="connsiteY37" fmla="*/ 2509399 h 3097716"/>
                  <a:gd name="connsiteX38" fmla="*/ 911124 w 2867412"/>
                  <a:gd name="connsiteY38" fmla="*/ 2441115 h 3097716"/>
                  <a:gd name="connsiteX39" fmla="*/ 830528 w 2867412"/>
                  <a:gd name="connsiteY39" fmla="*/ 2360216 h 3097716"/>
                  <a:gd name="connsiteX40" fmla="*/ 781784 w 2867412"/>
                  <a:gd name="connsiteY40" fmla="*/ 2284604 h 3097716"/>
                  <a:gd name="connsiteX41" fmla="*/ 757259 w 2867412"/>
                  <a:gd name="connsiteY41" fmla="*/ 2186187 h 3097716"/>
                  <a:gd name="connsiteX42" fmla="*/ 757259 w 2867412"/>
                  <a:gd name="connsiteY42" fmla="*/ 2074769 h 3097716"/>
                  <a:gd name="connsiteX43" fmla="*/ 757259 w 2867412"/>
                  <a:gd name="connsiteY43" fmla="*/ 2074769 h 3097716"/>
                  <a:gd name="connsiteX44" fmla="*/ 757259 w 2867412"/>
                  <a:gd name="connsiteY44" fmla="*/ 2067442 h 3097716"/>
                  <a:gd name="connsiteX45" fmla="*/ 610720 w 2867412"/>
                  <a:gd name="connsiteY45" fmla="*/ 2067442 h 3097716"/>
                  <a:gd name="connsiteX46" fmla="*/ 46547 w 2867412"/>
                  <a:gd name="connsiteY46" fmla="*/ 2067442 h 3097716"/>
                  <a:gd name="connsiteX47" fmla="*/ 24566 w 2867412"/>
                  <a:gd name="connsiteY47" fmla="*/ 2067442 h 3097716"/>
                  <a:gd name="connsiteX48" fmla="*/ 2585 w 2867412"/>
                  <a:gd name="connsiteY48" fmla="*/ 2067442 h 3097716"/>
                  <a:gd name="connsiteX49" fmla="*/ 2585 w 2867412"/>
                  <a:gd name="connsiteY49" fmla="*/ 2067442 h 3097716"/>
                  <a:gd name="connsiteX50" fmla="*/ 2585 w 2867412"/>
                  <a:gd name="connsiteY50" fmla="*/ 2082095 h 3097716"/>
                  <a:gd name="connsiteX51" fmla="*/ 196 w 2867412"/>
                  <a:gd name="connsiteY51" fmla="*/ 2154152 h 3097716"/>
                  <a:gd name="connsiteX52" fmla="*/ 8421 w 2867412"/>
                  <a:gd name="connsiteY52" fmla="*/ 2305778 h 3097716"/>
                  <a:gd name="connsiteX53" fmla="*/ 31893 w 2867412"/>
                  <a:gd name="connsiteY53" fmla="*/ 2426461 h 3097716"/>
                  <a:gd name="connsiteX54" fmla="*/ 78399 w 2867412"/>
                  <a:gd name="connsiteY54" fmla="*/ 2560688 h 3097716"/>
                  <a:gd name="connsiteX55" fmla="*/ 148971 w 2867412"/>
                  <a:gd name="connsiteY55" fmla="*/ 2672931 h 3097716"/>
                  <a:gd name="connsiteX56" fmla="*/ 234194 w 2867412"/>
                  <a:gd name="connsiteY56" fmla="*/ 2762590 h 3097716"/>
                  <a:gd name="connsiteX57" fmla="*/ 332297 w 2867412"/>
                  <a:gd name="connsiteY57" fmla="*/ 2846135 h 3097716"/>
                  <a:gd name="connsiteX58" fmla="*/ 461792 w 2867412"/>
                  <a:gd name="connsiteY58" fmla="*/ 2924389 h 3097716"/>
                  <a:gd name="connsiteX59" fmla="*/ 652598 w 2867412"/>
                  <a:gd name="connsiteY59" fmla="*/ 3005288 h 3097716"/>
                  <a:gd name="connsiteX60" fmla="*/ 918451 w 2867412"/>
                  <a:gd name="connsiteY60" fmla="*/ 3071230 h 3097716"/>
                  <a:gd name="connsiteX61" fmla="*/ 1160239 w 2867412"/>
                  <a:gd name="connsiteY61" fmla="*/ 3093211 h 3097716"/>
                  <a:gd name="connsiteX62" fmla="*/ 1423855 w 2867412"/>
                  <a:gd name="connsiteY62" fmla="*/ 3095855 h 3097716"/>
                  <a:gd name="connsiteX63" fmla="*/ 1643816 w 2867412"/>
                  <a:gd name="connsiteY63" fmla="*/ 3071230 h 3097716"/>
                  <a:gd name="connsiteX64" fmla="*/ 1870951 w 2867412"/>
                  <a:gd name="connsiteY64" fmla="*/ 3027269 h 3097716"/>
                  <a:gd name="connsiteX65" fmla="*/ 2120066 w 2867412"/>
                  <a:gd name="connsiteY65" fmla="*/ 2939345 h 3097716"/>
                  <a:gd name="connsiteX66" fmla="*/ 2325066 w 2867412"/>
                  <a:gd name="connsiteY66" fmla="*/ 2822115 h 3097716"/>
                  <a:gd name="connsiteX67" fmla="*/ 2523354 w 2867412"/>
                  <a:gd name="connsiteY67" fmla="*/ 2640677 h 3097716"/>
                  <a:gd name="connsiteX68" fmla="*/ 2638195 w 2867412"/>
                  <a:gd name="connsiteY68" fmla="*/ 2457423 h 3097716"/>
                  <a:gd name="connsiteX69" fmla="*/ 2696504 w 2867412"/>
                  <a:gd name="connsiteY69" fmla="*/ 2242984 h 3097716"/>
                  <a:gd name="connsiteX70" fmla="*/ 2696503 w 2867412"/>
                  <a:gd name="connsiteY70" fmla="*/ 2011167 h 3097716"/>
                  <a:gd name="connsiteX71" fmla="*/ 2647605 w 2867412"/>
                  <a:gd name="connsiteY71" fmla="*/ 1789019 h 3097716"/>
                  <a:gd name="connsiteX72" fmla="*/ 2545028 w 2867412"/>
                  <a:gd name="connsiteY72" fmla="*/ 1620499 h 3097716"/>
                  <a:gd name="connsiteX73" fmla="*/ 2369182 w 2867412"/>
                  <a:gd name="connsiteY73" fmla="*/ 1466634 h 3097716"/>
                  <a:gd name="connsiteX74" fmla="*/ 2178682 w 2867412"/>
                  <a:gd name="connsiteY74" fmla="*/ 1356730 h 3097716"/>
                  <a:gd name="connsiteX75" fmla="*/ 2002835 w 2867412"/>
                  <a:gd name="connsiteY75" fmla="*/ 1290788 h 3097716"/>
                  <a:gd name="connsiteX76" fmla="*/ 1746393 w 2867412"/>
                  <a:gd name="connsiteY76" fmla="*/ 1202865 h 3097716"/>
                  <a:gd name="connsiteX77" fmla="*/ 1489951 w 2867412"/>
                  <a:gd name="connsiteY77" fmla="*/ 1122269 h 3097716"/>
                  <a:gd name="connsiteX78" fmla="*/ 1240835 w 2867412"/>
                  <a:gd name="connsiteY78" fmla="*/ 1019692 h 3097716"/>
                  <a:gd name="connsiteX79" fmla="*/ 1145585 w 2867412"/>
                  <a:gd name="connsiteY79" fmla="*/ 917115 h 3097716"/>
                  <a:gd name="connsiteX80" fmla="*/ 1123759 w 2867412"/>
                  <a:gd name="connsiteY80" fmla="*/ 821865 h 3097716"/>
                  <a:gd name="connsiteX81" fmla="*/ 1157257 w 2867412"/>
                  <a:gd name="connsiteY81" fmla="*/ 703391 h 3097716"/>
                  <a:gd name="connsiteX82" fmla="*/ 1248162 w 2867412"/>
                  <a:gd name="connsiteY82" fmla="*/ 616711 h 3097716"/>
                  <a:gd name="connsiteX83" fmla="*/ 1424009 w 2867412"/>
                  <a:gd name="connsiteY83" fmla="*/ 558095 h 3097716"/>
                  <a:gd name="connsiteX84" fmla="*/ 1702432 w 2867412"/>
                  <a:gd name="connsiteY84" fmla="*/ 543442 h 3097716"/>
                  <a:gd name="connsiteX85" fmla="*/ 1900413 w 2867412"/>
                  <a:gd name="connsiteY85" fmla="*/ 597071 h 3097716"/>
                  <a:gd name="connsiteX86" fmla="*/ 1993708 w 2867412"/>
                  <a:gd name="connsiteY86" fmla="*/ 659641 h 3097716"/>
                  <a:gd name="connsiteX87" fmla="*/ 2043878 w 2867412"/>
                  <a:gd name="connsiteY87" fmla="*/ 728957 h 3097716"/>
                  <a:gd name="connsiteX88" fmla="*/ 2068932 w 2867412"/>
                  <a:gd name="connsiteY88" fmla="*/ 789913 h 3097716"/>
                  <a:gd name="connsiteX89" fmla="*/ 2085823 w 2867412"/>
                  <a:gd name="connsiteY89" fmla="*/ 862274 h 3097716"/>
                  <a:gd name="connsiteX90" fmla="*/ 2095542 w 2867412"/>
                  <a:gd name="connsiteY90" fmla="*/ 910090 h 3097716"/>
                  <a:gd name="connsiteX91" fmla="*/ 2098085 w 2867412"/>
                  <a:gd name="connsiteY91" fmla="*/ 938793 h 3097716"/>
                  <a:gd name="connsiteX0" fmla="*/ 2867412 w 2867412"/>
                  <a:gd name="connsiteY0" fmla="*/ 939095 h 3097716"/>
                  <a:gd name="connsiteX1" fmla="*/ 2823451 w 2867412"/>
                  <a:gd name="connsiteY1" fmla="*/ 594730 h 3097716"/>
                  <a:gd name="connsiteX2" fmla="*/ 2684239 w 2867412"/>
                  <a:gd name="connsiteY2" fmla="*/ 352942 h 3097716"/>
                  <a:gd name="connsiteX3" fmla="*/ 2523047 w 2867412"/>
                  <a:gd name="connsiteY3" fmla="*/ 199076 h 3097716"/>
                  <a:gd name="connsiteX4" fmla="*/ 2361855 w 2867412"/>
                  <a:gd name="connsiteY4" fmla="*/ 118480 h 3097716"/>
                  <a:gd name="connsiteX5" fmla="*/ 2174012 w 2867412"/>
                  <a:gd name="connsiteY5" fmla="*/ 56639 h 3097716"/>
                  <a:gd name="connsiteX6" fmla="*/ 1898897 w 2867412"/>
                  <a:gd name="connsiteY6" fmla="*/ 14659 h 3097716"/>
                  <a:gd name="connsiteX7" fmla="*/ 1658470 w 2867412"/>
                  <a:gd name="connsiteY7" fmla="*/ 5 h 3097716"/>
                  <a:gd name="connsiteX8" fmla="*/ 1402028 w 2867412"/>
                  <a:gd name="connsiteY8" fmla="*/ 15903 h 3097716"/>
                  <a:gd name="connsiteX9" fmla="*/ 1182220 w 2867412"/>
                  <a:gd name="connsiteY9" fmla="*/ 45211 h 3097716"/>
                  <a:gd name="connsiteX10" fmla="*/ 962412 w 2867412"/>
                  <a:gd name="connsiteY10" fmla="*/ 103826 h 3097716"/>
                  <a:gd name="connsiteX11" fmla="*/ 749932 w 2867412"/>
                  <a:gd name="connsiteY11" fmla="*/ 206403 h 3097716"/>
                  <a:gd name="connsiteX12" fmla="*/ 578236 w 2867412"/>
                  <a:gd name="connsiteY12" fmla="*/ 329150 h 3097716"/>
                  <a:gd name="connsiteX13" fmla="*/ 427393 w 2867412"/>
                  <a:gd name="connsiteY13" fmla="*/ 490721 h 3097716"/>
                  <a:gd name="connsiteX14" fmla="*/ 364150 w 2867412"/>
                  <a:gd name="connsiteY14" fmla="*/ 601450 h 3097716"/>
                  <a:gd name="connsiteX15" fmla="*/ 315099 w 2867412"/>
                  <a:gd name="connsiteY15" fmla="*/ 743913 h 3097716"/>
                  <a:gd name="connsiteX16" fmla="*/ 295816 w 2867412"/>
                  <a:gd name="connsiteY16" fmla="*/ 912129 h 3097716"/>
                  <a:gd name="connsiteX17" fmla="*/ 300752 w 2867412"/>
                  <a:gd name="connsiteY17" fmla="*/ 1072798 h 3097716"/>
                  <a:gd name="connsiteX18" fmla="*/ 327782 w 2867412"/>
                  <a:gd name="connsiteY18" fmla="*/ 1206717 h 3097716"/>
                  <a:gd name="connsiteX19" fmla="*/ 365616 w 2867412"/>
                  <a:gd name="connsiteY19" fmla="*/ 1304226 h 3097716"/>
                  <a:gd name="connsiteX20" fmla="*/ 436426 w 2867412"/>
                  <a:gd name="connsiteY20" fmla="*/ 1404841 h 3097716"/>
                  <a:gd name="connsiteX21" fmla="*/ 532361 w 2867412"/>
                  <a:gd name="connsiteY21" fmla="*/ 1491259 h 3097716"/>
                  <a:gd name="connsiteX22" fmla="*/ 694674 w 2867412"/>
                  <a:gd name="connsiteY22" fmla="*/ 1586722 h 3097716"/>
                  <a:gd name="connsiteX23" fmla="*/ 901098 w 2867412"/>
                  <a:gd name="connsiteY23" fmla="*/ 1666802 h 3097716"/>
                  <a:gd name="connsiteX24" fmla="*/ 1219820 w 2867412"/>
                  <a:gd name="connsiteY24" fmla="*/ 1772964 h 3097716"/>
                  <a:gd name="connsiteX25" fmla="*/ 1510220 w 2867412"/>
                  <a:gd name="connsiteY25" fmla="*/ 1862076 h 3097716"/>
                  <a:gd name="connsiteX26" fmla="*/ 1723010 w 2867412"/>
                  <a:gd name="connsiteY26" fmla="*/ 1943703 h 3097716"/>
                  <a:gd name="connsiteX27" fmla="*/ 1813103 w 2867412"/>
                  <a:gd name="connsiteY27" fmla="*/ 2011070 h 3097716"/>
                  <a:gd name="connsiteX28" fmla="*/ 1868033 w 2867412"/>
                  <a:gd name="connsiteY28" fmla="*/ 2109790 h 3097716"/>
                  <a:gd name="connsiteX29" fmla="*/ 1879990 w 2867412"/>
                  <a:gd name="connsiteY29" fmla="*/ 2219483 h 3097716"/>
                  <a:gd name="connsiteX30" fmla="*/ 1856450 w 2867412"/>
                  <a:gd name="connsiteY30" fmla="*/ 2333249 h 3097716"/>
                  <a:gd name="connsiteX31" fmla="*/ 1761047 w 2867412"/>
                  <a:gd name="connsiteY31" fmla="*/ 2455769 h 3097716"/>
                  <a:gd name="connsiteX32" fmla="*/ 1653535 w 2867412"/>
                  <a:gd name="connsiteY32" fmla="*/ 2514688 h 3097716"/>
                  <a:gd name="connsiteX33" fmla="*/ 1519259 w 2867412"/>
                  <a:gd name="connsiteY33" fmla="*/ 2551019 h 3097716"/>
                  <a:gd name="connsiteX34" fmla="*/ 1404419 w 2867412"/>
                  <a:gd name="connsiteY34" fmla="*/ 2563028 h 3097716"/>
                  <a:gd name="connsiteX35" fmla="*/ 1275079 w 2867412"/>
                  <a:gd name="connsiteY35" fmla="*/ 2563029 h 3097716"/>
                  <a:gd name="connsiteX36" fmla="*/ 1160239 w 2867412"/>
                  <a:gd name="connsiteY36" fmla="*/ 2543389 h 3097716"/>
                  <a:gd name="connsiteX37" fmla="*/ 1043162 w 2867412"/>
                  <a:gd name="connsiteY37" fmla="*/ 2509399 h 3097716"/>
                  <a:gd name="connsiteX38" fmla="*/ 911124 w 2867412"/>
                  <a:gd name="connsiteY38" fmla="*/ 2441115 h 3097716"/>
                  <a:gd name="connsiteX39" fmla="*/ 830528 w 2867412"/>
                  <a:gd name="connsiteY39" fmla="*/ 2360216 h 3097716"/>
                  <a:gd name="connsiteX40" fmla="*/ 781784 w 2867412"/>
                  <a:gd name="connsiteY40" fmla="*/ 2284604 h 3097716"/>
                  <a:gd name="connsiteX41" fmla="*/ 757259 w 2867412"/>
                  <a:gd name="connsiteY41" fmla="*/ 2186187 h 3097716"/>
                  <a:gd name="connsiteX42" fmla="*/ 757259 w 2867412"/>
                  <a:gd name="connsiteY42" fmla="*/ 2074769 h 3097716"/>
                  <a:gd name="connsiteX43" fmla="*/ 757259 w 2867412"/>
                  <a:gd name="connsiteY43" fmla="*/ 2074769 h 3097716"/>
                  <a:gd name="connsiteX44" fmla="*/ 757259 w 2867412"/>
                  <a:gd name="connsiteY44" fmla="*/ 2067442 h 3097716"/>
                  <a:gd name="connsiteX45" fmla="*/ 610720 w 2867412"/>
                  <a:gd name="connsiteY45" fmla="*/ 2067442 h 3097716"/>
                  <a:gd name="connsiteX46" fmla="*/ 46547 w 2867412"/>
                  <a:gd name="connsiteY46" fmla="*/ 2067442 h 3097716"/>
                  <a:gd name="connsiteX47" fmla="*/ 24566 w 2867412"/>
                  <a:gd name="connsiteY47" fmla="*/ 2067442 h 3097716"/>
                  <a:gd name="connsiteX48" fmla="*/ 2585 w 2867412"/>
                  <a:gd name="connsiteY48" fmla="*/ 2067442 h 3097716"/>
                  <a:gd name="connsiteX49" fmla="*/ 2585 w 2867412"/>
                  <a:gd name="connsiteY49" fmla="*/ 2067442 h 3097716"/>
                  <a:gd name="connsiteX50" fmla="*/ 2585 w 2867412"/>
                  <a:gd name="connsiteY50" fmla="*/ 2082095 h 3097716"/>
                  <a:gd name="connsiteX51" fmla="*/ 196 w 2867412"/>
                  <a:gd name="connsiteY51" fmla="*/ 2154152 h 3097716"/>
                  <a:gd name="connsiteX52" fmla="*/ 8421 w 2867412"/>
                  <a:gd name="connsiteY52" fmla="*/ 2305778 h 3097716"/>
                  <a:gd name="connsiteX53" fmla="*/ 31893 w 2867412"/>
                  <a:gd name="connsiteY53" fmla="*/ 2426461 h 3097716"/>
                  <a:gd name="connsiteX54" fmla="*/ 78399 w 2867412"/>
                  <a:gd name="connsiteY54" fmla="*/ 2560688 h 3097716"/>
                  <a:gd name="connsiteX55" fmla="*/ 148971 w 2867412"/>
                  <a:gd name="connsiteY55" fmla="*/ 2672931 h 3097716"/>
                  <a:gd name="connsiteX56" fmla="*/ 234194 w 2867412"/>
                  <a:gd name="connsiteY56" fmla="*/ 2762590 h 3097716"/>
                  <a:gd name="connsiteX57" fmla="*/ 332297 w 2867412"/>
                  <a:gd name="connsiteY57" fmla="*/ 2846135 h 3097716"/>
                  <a:gd name="connsiteX58" fmla="*/ 461792 w 2867412"/>
                  <a:gd name="connsiteY58" fmla="*/ 2924389 h 3097716"/>
                  <a:gd name="connsiteX59" fmla="*/ 652598 w 2867412"/>
                  <a:gd name="connsiteY59" fmla="*/ 3005288 h 3097716"/>
                  <a:gd name="connsiteX60" fmla="*/ 918451 w 2867412"/>
                  <a:gd name="connsiteY60" fmla="*/ 3071230 h 3097716"/>
                  <a:gd name="connsiteX61" fmla="*/ 1160239 w 2867412"/>
                  <a:gd name="connsiteY61" fmla="*/ 3093211 h 3097716"/>
                  <a:gd name="connsiteX62" fmla="*/ 1423855 w 2867412"/>
                  <a:gd name="connsiteY62" fmla="*/ 3095855 h 3097716"/>
                  <a:gd name="connsiteX63" fmla="*/ 1643816 w 2867412"/>
                  <a:gd name="connsiteY63" fmla="*/ 3071230 h 3097716"/>
                  <a:gd name="connsiteX64" fmla="*/ 1870951 w 2867412"/>
                  <a:gd name="connsiteY64" fmla="*/ 3027269 h 3097716"/>
                  <a:gd name="connsiteX65" fmla="*/ 2120066 w 2867412"/>
                  <a:gd name="connsiteY65" fmla="*/ 2939345 h 3097716"/>
                  <a:gd name="connsiteX66" fmla="*/ 2325066 w 2867412"/>
                  <a:gd name="connsiteY66" fmla="*/ 2822115 h 3097716"/>
                  <a:gd name="connsiteX67" fmla="*/ 2523354 w 2867412"/>
                  <a:gd name="connsiteY67" fmla="*/ 2640677 h 3097716"/>
                  <a:gd name="connsiteX68" fmla="*/ 2638195 w 2867412"/>
                  <a:gd name="connsiteY68" fmla="*/ 2457423 h 3097716"/>
                  <a:gd name="connsiteX69" fmla="*/ 2696504 w 2867412"/>
                  <a:gd name="connsiteY69" fmla="*/ 2242984 h 3097716"/>
                  <a:gd name="connsiteX70" fmla="*/ 2696503 w 2867412"/>
                  <a:gd name="connsiteY70" fmla="*/ 2011167 h 3097716"/>
                  <a:gd name="connsiteX71" fmla="*/ 2647605 w 2867412"/>
                  <a:gd name="connsiteY71" fmla="*/ 1789019 h 3097716"/>
                  <a:gd name="connsiteX72" fmla="*/ 2545028 w 2867412"/>
                  <a:gd name="connsiteY72" fmla="*/ 1620499 h 3097716"/>
                  <a:gd name="connsiteX73" fmla="*/ 2369182 w 2867412"/>
                  <a:gd name="connsiteY73" fmla="*/ 1466634 h 3097716"/>
                  <a:gd name="connsiteX74" fmla="*/ 2178682 w 2867412"/>
                  <a:gd name="connsiteY74" fmla="*/ 1356730 h 3097716"/>
                  <a:gd name="connsiteX75" fmla="*/ 2002835 w 2867412"/>
                  <a:gd name="connsiteY75" fmla="*/ 1290788 h 3097716"/>
                  <a:gd name="connsiteX76" fmla="*/ 1746393 w 2867412"/>
                  <a:gd name="connsiteY76" fmla="*/ 1202865 h 3097716"/>
                  <a:gd name="connsiteX77" fmla="*/ 1489951 w 2867412"/>
                  <a:gd name="connsiteY77" fmla="*/ 1122269 h 3097716"/>
                  <a:gd name="connsiteX78" fmla="*/ 1240835 w 2867412"/>
                  <a:gd name="connsiteY78" fmla="*/ 1019692 h 3097716"/>
                  <a:gd name="connsiteX79" fmla="*/ 1145585 w 2867412"/>
                  <a:gd name="connsiteY79" fmla="*/ 917115 h 3097716"/>
                  <a:gd name="connsiteX80" fmla="*/ 1123759 w 2867412"/>
                  <a:gd name="connsiteY80" fmla="*/ 821865 h 3097716"/>
                  <a:gd name="connsiteX81" fmla="*/ 1157257 w 2867412"/>
                  <a:gd name="connsiteY81" fmla="*/ 703391 h 3097716"/>
                  <a:gd name="connsiteX82" fmla="*/ 1248162 w 2867412"/>
                  <a:gd name="connsiteY82" fmla="*/ 616711 h 3097716"/>
                  <a:gd name="connsiteX83" fmla="*/ 1424009 w 2867412"/>
                  <a:gd name="connsiteY83" fmla="*/ 558095 h 3097716"/>
                  <a:gd name="connsiteX84" fmla="*/ 1702432 w 2867412"/>
                  <a:gd name="connsiteY84" fmla="*/ 543442 h 3097716"/>
                  <a:gd name="connsiteX85" fmla="*/ 1900413 w 2867412"/>
                  <a:gd name="connsiteY85" fmla="*/ 597071 h 3097716"/>
                  <a:gd name="connsiteX86" fmla="*/ 1993708 w 2867412"/>
                  <a:gd name="connsiteY86" fmla="*/ 659641 h 3097716"/>
                  <a:gd name="connsiteX87" fmla="*/ 2043878 w 2867412"/>
                  <a:gd name="connsiteY87" fmla="*/ 728957 h 3097716"/>
                  <a:gd name="connsiteX88" fmla="*/ 2068932 w 2867412"/>
                  <a:gd name="connsiteY88" fmla="*/ 789913 h 3097716"/>
                  <a:gd name="connsiteX89" fmla="*/ 2085823 w 2867412"/>
                  <a:gd name="connsiteY89" fmla="*/ 862274 h 3097716"/>
                  <a:gd name="connsiteX90" fmla="*/ 2095542 w 2867412"/>
                  <a:gd name="connsiteY90" fmla="*/ 910090 h 3097716"/>
                  <a:gd name="connsiteX91" fmla="*/ 2098085 w 2867412"/>
                  <a:gd name="connsiteY91" fmla="*/ 938793 h 3097716"/>
                  <a:gd name="connsiteX0" fmla="*/ 2867412 w 2867412"/>
                  <a:gd name="connsiteY0" fmla="*/ 939095 h 3097716"/>
                  <a:gd name="connsiteX1" fmla="*/ 2823451 w 2867412"/>
                  <a:gd name="connsiteY1" fmla="*/ 594730 h 3097716"/>
                  <a:gd name="connsiteX2" fmla="*/ 2684239 w 2867412"/>
                  <a:gd name="connsiteY2" fmla="*/ 352942 h 3097716"/>
                  <a:gd name="connsiteX3" fmla="*/ 2523047 w 2867412"/>
                  <a:gd name="connsiteY3" fmla="*/ 199076 h 3097716"/>
                  <a:gd name="connsiteX4" fmla="*/ 2361855 w 2867412"/>
                  <a:gd name="connsiteY4" fmla="*/ 118480 h 3097716"/>
                  <a:gd name="connsiteX5" fmla="*/ 2174012 w 2867412"/>
                  <a:gd name="connsiteY5" fmla="*/ 56639 h 3097716"/>
                  <a:gd name="connsiteX6" fmla="*/ 1898897 w 2867412"/>
                  <a:gd name="connsiteY6" fmla="*/ 14659 h 3097716"/>
                  <a:gd name="connsiteX7" fmla="*/ 1658470 w 2867412"/>
                  <a:gd name="connsiteY7" fmla="*/ 5 h 3097716"/>
                  <a:gd name="connsiteX8" fmla="*/ 1402028 w 2867412"/>
                  <a:gd name="connsiteY8" fmla="*/ 15903 h 3097716"/>
                  <a:gd name="connsiteX9" fmla="*/ 1182220 w 2867412"/>
                  <a:gd name="connsiteY9" fmla="*/ 45211 h 3097716"/>
                  <a:gd name="connsiteX10" fmla="*/ 962412 w 2867412"/>
                  <a:gd name="connsiteY10" fmla="*/ 103826 h 3097716"/>
                  <a:gd name="connsiteX11" fmla="*/ 749932 w 2867412"/>
                  <a:gd name="connsiteY11" fmla="*/ 206403 h 3097716"/>
                  <a:gd name="connsiteX12" fmla="*/ 578236 w 2867412"/>
                  <a:gd name="connsiteY12" fmla="*/ 329150 h 3097716"/>
                  <a:gd name="connsiteX13" fmla="*/ 427393 w 2867412"/>
                  <a:gd name="connsiteY13" fmla="*/ 490721 h 3097716"/>
                  <a:gd name="connsiteX14" fmla="*/ 364150 w 2867412"/>
                  <a:gd name="connsiteY14" fmla="*/ 601450 h 3097716"/>
                  <a:gd name="connsiteX15" fmla="*/ 315099 w 2867412"/>
                  <a:gd name="connsiteY15" fmla="*/ 743913 h 3097716"/>
                  <a:gd name="connsiteX16" fmla="*/ 295816 w 2867412"/>
                  <a:gd name="connsiteY16" fmla="*/ 912129 h 3097716"/>
                  <a:gd name="connsiteX17" fmla="*/ 300752 w 2867412"/>
                  <a:gd name="connsiteY17" fmla="*/ 1072798 h 3097716"/>
                  <a:gd name="connsiteX18" fmla="*/ 327782 w 2867412"/>
                  <a:gd name="connsiteY18" fmla="*/ 1206717 h 3097716"/>
                  <a:gd name="connsiteX19" fmla="*/ 365616 w 2867412"/>
                  <a:gd name="connsiteY19" fmla="*/ 1304226 h 3097716"/>
                  <a:gd name="connsiteX20" fmla="*/ 436426 w 2867412"/>
                  <a:gd name="connsiteY20" fmla="*/ 1404841 h 3097716"/>
                  <a:gd name="connsiteX21" fmla="*/ 532361 w 2867412"/>
                  <a:gd name="connsiteY21" fmla="*/ 1491259 h 3097716"/>
                  <a:gd name="connsiteX22" fmla="*/ 694674 w 2867412"/>
                  <a:gd name="connsiteY22" fmla="*/ 1586722 h 3097716"/>
                  <a:gd name="connsiteX23" fmla="*/ 901098 w 2867412"/>
                  <a:gd name="connsiteY23" fmla="*/ 1666802 h 3097716"/>
                  <a:gd name="connsiteX24" fmla="*/ 1219820 w 2867412"/>
                  <a:gd name="connsiteY24" fmla="*/ 1772964 h 3097716"/>
                  <a:gd name="connsiteX25" fmla="*/ 1510220 w 2867412"/>
                  <a:gd name="connsiteY25" fmla="*/ 1862076 h 3097716"/>
                  <a:gd name="connsiteX26" fmla="*/ 1723010 w 2867412"/>
                  <a:gd name="connsiteY26" fmla="*/ 1943703 h 3097716"/>
                  <a:gd name="connsiteX27" fmla="*/ 1813103 w 2867412"/>
                  <a:gd name="connsiteY27" fmla="*/ 2011070 h 3097716"/>
                  <a:gd name="connsiteX28" fmla="*/ 1868033 w 2867412"/>
                  <a:gd name="connsiteY28" fmla="*/ 2109790 h 3097716"/>
                  <a:gd name="connsiteX29" fmla="*/ 1879990 w 2867412"/>
                  <a:gd name="connsiteY29" fmla="*/ 2219483 h 3097716"/>
                  <a:gd name="connsiteX30" fmla="*/ 1844779 w 2867412"/>
                  <a:gd name="connsiteY30" fmla="*/ 2356106 h 3097716"/>
                  <a:gd name="connsiteX31" fmla="*/ 1761047 w 2867412"/>
                  <a:gd name="connsiteY31" fmla="*/ 2455769 h 3097716"/>
                  <a:gd name="connsiteX32" fmla="*/ 1653535 w 2867412"/>
                  <a:gd name="connsiteY32" fmla="*/ 2514688 h 3097716"/>
                  <a:gd name="connsiteX33" fmla="*/ 1519259 w 2867412"/>
                  <a:gd name="connsiteY33" fmla="*/ 2551019 h 3097716"/>
                  <a:gd name="connsiteX34" fmla="*/ 1404419 w 2867412"/>
                  <a:gd name="connsiteY34" fmla="*/ 2563028 h 3097716"/>
                  <a:gd name="connsiteX35" fmla="*/ 1275079 w 2867412"/>
                  <a:gd name="connsiteY35" fmla="*/ 2563029 h 3097716"/>
                  <a:gd name="connsiteX36" fmla="*/ 1160239 w 2867412"/>
                  <a:gd name="connsiteY36" fmla="*/ 2543389 h 3097716"/>
                  <a:gd name="connsiteX37" fmla="*/ 1043162 w 2867412"/>
                  <a:gd name="connsiteY37" fmla="*/ 2509399 h 3097716"/>
                  <a:gd name="connsiteX38" fmla="*/ 911124 w 2867412"/>
                  <a:gd name="connsiteY38" fmla="*/ 2441115 h 3097716"/>
                  <a:gd name="connsiteX39" fmla="*/ 830528 w 2867412"/>
                  <a:gd name="connsiteY39" fmla="*/ 2360216 h 3097716"/>
                  <a:gd name="connsiteX40" fmla="*/ 781784 w 2867412"/>
                  <a:gd name="connsiteY40" fmla="*/ 2284604 h 3097716"/>
                  <a:gd name="connsiteX41" fmla="*/ 757259 w 2867412"/>
                  <a:gd name="connsiteY41" fmla="*/ 2186187 h 3097716"/>
                  <a:gd name="connsiteX42" fmla="*/ 757259 w 2867412"/>
                  <a:gd name="connsiteY42" fmla="*/ 2074769 h 3097716"/>
                  <a:gd name="connsiteX43" fmla="*/ 757259 w 2867412"/>
                  <a:gd name="connsiteY43" fmla="*/ 2074769 h 3097716"/>
                  <a:gd name="connsiteX44" fmla="*/ 757259 w 2867412"/>
                  <a:gd name="connsiteY44" fmla="*/ 2067442 h 3097716"/>
                  <a:gd name="connsiteX45" fmla="*/ 610720 w 2867412"/>
                  <a:gd name="connsiteY45" fmla="*/ 2067442 h 3097716"/>
                  <a:gd name="connsiteX46" fmla="*/ 46547 w 2867412"/>
                  <a:gd name="connsiteY46" fmla="*/ 2067442 h 3097716"/>
                  <a:gd name="connsiteX47" fmla="*/ 24566 w 2867412"/>
                  <a:gd name="connsiteY47" fmla="*/ 2067442 h 3097716"/>
                  <a:gd name="connsiteX48" fmla="*/ 2585 w 2867412"/>
                  <a:gd name="connsiteY48" fmla="*/ 2067442 h 3097716"/>
                  <a:gd name="connsiteX49" fmla="*/ 2585 w 2867412"/>
                  <a:gd name="connsiteY49" fmla="*/ 2067442 h 3097716"/>
                  <a:gd name="connsiteX50" fmla="*/ 2585 w 2867412"/>
                  <a:gd name="connsiteY50" fmla="*/ 2082095 h 3097716"/>
                  <a:gd name="connsiteX51" fmla="*/ 196 w 2867412"/>
                  <a:gd name="connsiteY51" fmla="*/ 2154152 h 3097716"/>
                  <a:gd name="connsiteX52" fmla="*/ 8421 w 2867412"/>
                  <a:gd name="connsiteY52" fmla="*/ 2305778 h 3097716"/>
                  <a:gd name="connsiteX53" fmla="*/ 31893 w 2867412"/>
                  <a:gd name="connsiteY53" fmla="*/ 2426461 h 3097716"/>
                  <a:gd name="connsiteX54" fmla="*/ 78399 w 2867412"/>
                  <a:gd name="connsiteY54" fmla="*/ 2560688 h 3097716"/>
                  <a:gd name="connsiteX55" fmla="*/ 148971 w 2867412"/>
                  <a:gd name="connsiteY55" fmla="*/ 2672931 h 3097716"/>
                  <a:gd name="connsiteX56" fmla="*/ 234194 w 2867412"/>
                  <a:gd name="connsiteY56" fmla="*/ 2762590 h 3097716"/>
                  <a:gd name="connsiteX57" fmla="*/ 332297 w 2867412"/>
                  <a:gd name="connsiteY57" fmla="*/ 2846135 h 3097716"/>
                  <a:gd name="connsiteX58" fmla="*/ 461792 w 2867412"/>
                  <a:gd name="connsiteY58" fmla="*/ 2924389 h 3097716"/>
                  <a:gd name="connsiteX59" fmla="*/ 652598 w 2867412"/>
                  <a:gd name="connsiteY59" fmla="*/ 3005288 h 3097716"/>
                  <a:gd name="connsiteX60" fmla="*/ 918451 w 2867412"/>
                  <a:gd name="connsiteY60" fmla="*/ 3071230 h 3097716"/>
                  <a:gd name="connsiteX61" fmla="*/ 1160239 w 2867412"/>
                  <a:gd name="connsiteY61" fmla="*/ 3093211 h 3097716"/>
                  <a:gd name="connsiteX62" fmla="*/ 1423855 w 2867412"/>
                  <a:gd name="connsiteY62" fmla="*/ 3095855 h 3097716"/>
                  <a:gd name="connsiteX63" fmla="*/ 1643816 w 2867412"/>
                  <a:gd name="connsiteY63" fmla="*/ 3071230 h 3097716"/>
                  <a:gd name="connsiteX64" fmla="*/ 1870951 w 2867412"/>
                  <a:gd name="connsiteY64" fmla="*/ 3027269 h 3097716"/>
                  <a:gd name="connsiteX65" fmla="*/ 2120066 w 2867412"/>
                  <a:gd name="connsiteY65" fmla="*/ 2939345 h 3097716"/>
                  <a:gd name="connsiteX66" fmla="*/ 2325066 w 2867412"/>
                  <a:gd name="connsiteY66" fmla="*/ 2822115 h 3097716"/>
                  <a:gd name="connsiteX67" fmla="*/ 2523354 w 2867412"/>
                  <a:gd name="connsiteY67" fmla="*/ 2640677 h 3097716"/>
                  <a:gd name="connsiteX68" fmla="*/ 2638195 w 2867412"/>
                  <a:gd name="connsiteY68" fmla="*/ 2457423 h 3097716"/>
                  <a:gd name="connsiteX69" fmla="*/ 2696504 w 2867412"/>
                  <a:gd name="connsiteY69" fmla="*/ 2242984 h 3097716"/>
                  <a:gd name="connsiteX70" fmla="*/ 2696503 w 2867412"/>
                  <a:gd name="connsiteY70" fmla="*/ 2011167 h 3097716"/>
                  <a:gd name="connsiteX71" fmla="*/ 2647605 w 2867412"/>
                  <a:gd name="connsiteY71" fmla="*/ 1789019 h 3097716"/>
                  <a:gd name="connsiteX72" fmla="*/ 2545028 w 2867412"/>
                  <a:gd name="connsiteY72" fmla="*/ 1620499 h 3097716"/>
                  <a:gd name="connsiteX73" fmla="*/ 2369182 w 2867412"/>
                  <a:gd name="connsiteY73" fmla="*/ 1466634 h 3097716"/>
                  <a:gd name="connsiteX74" fmla="*/ 2178682 w 2867412"/>
                  <a:gd name="connsiteY74" fmla="*/ 1356730 h 3097716"/>
                  <a:gd name="connsiteX75" fmla="*/ 2002835 w 2867412"/>
                  <a:gd name="connsiteY75" fmla="*/ 1290788 h 3097716"/>
                  <a:gd name="connsiteX76" fmla="*/ 1746393 w 2867412"/>
                  <a:gd name="connsiteY76" fmla="*/ 1202865 h 3097716"/>
                  <a:gd name="connsiteX77" fmla="*/ 1489951 w 2867412"/>
                  <a:gd name="connsiteY77" fmla="*/ 1122269 h 3097716"/>
                  <a:gd name="connsiteX78" fmla="*/ 1240835 w 2867412"/>
                  <a:gd name="connsiteY78" fmla="*/ 1019692 h 3097716"/>
                  <a:gd name="connsiteX79" fmla="*/ 1145585 w 2867412"/>
                  <a:gd name="connsiteY79" fmla="*/ 917115 h 3097716"/>
                  <a:gd name="connsiteX80" fmla="*/ 1123759 w 2867412"/>
                  <a:gd name="connsiteY80" fmla="*/ 821865 h 3097716"/>
                  <a:gd name="connsiteX81" fmla="*/ 1157257 w 2867412"/>
                  <a:gd name="connsiteY81" fmla="*/ 703391 h 3097716"/>
                  <a:gd name="connsiteX82" fmla="*/ 1248162 w 2867412"/>
                  <a:gd name="connsiteY82" fmla="*/ 616711 h 3097716"/>
                  <a:gd name="connsiteX83" fmla="*/ 1424009 w 2867412"/>
                  <a:gd name="connsiteY83" fmla="*/ 558095 h 3097716"/>
                  <a:gd name="connsiteX84" fmla="*/ 1702432 w 2867412"/>
                  <a:gd name="connsiteY84" fmla="*/ 543442 h 3097716"/>
                  <a:gd name="connsiteX85" fmla="*/ 1900413 w 2867412"/>
                  <a:gd name="connsiteY85" fmla="*/ 597071 h 3097716"/>
                  <a:gd name="connsiteX86" fmla="*/ 1993708 w 2867412"/>
                  <a:gd name="connsiteY86" fmla="*/ 659641 h 3097716"/>
                  <a:gd name="connsiteX87" fmla="*/ 2043878 w 2867412"/>
                  <a:gd name="connsiteY87" fmla="*/ 728957 h 3097716"/>
                  <a:gd name="connsiteX88" fmla="*/ 2068932 w 2867412"/>
                  <a:gd name="connsiteY88" fmla="*/ 789913 h 3097716"/>
                  <a:gd name="connsiteX89" fmla="*/ 2085823 w 2867412"/>
                  <a:gd name="connsiteY89" fmla="*/ 862274 h 3097716"/>
                  <a:gd name="connsiteX90" fmla="*/ 2095542 w 2867412"/>
                  <a:gd name="connsiteY90" fmla="*/ 910090 h 3097716"/>
                  <a:gd name="connsiteX91" fmla="*/ 2098085 w 2867412"/>
                  <a:gd name="connsiteY91" fmla="*/ 938793 h 3097716"/>
                  <a:gd name="connsiteX0" fmla="*/ 2867412 w 2867412"/>
                  <a:gd name="connsiteY0" fmla="*/ 939095 h 3097716"/>
                  <a:gd name="connsiteX1" fmla="*/ 2823451 w 2867412"/>
                  <a:gd name="connsiteY1" fmla="*/ 594730 h 3097716"/>
                  <a:gd name="connsiteX2" fmla="*/ 2684239 w 2867412"/>
                  <a:gd name="connsiteY2" fmla="*/ 352942 h 3097716"/>
                  <a:gd name="connsiteX3" fmla="*/ 2523047 w 2867412"/>
                  <a:gd name="connsiteY3" fmla="*/ 199076 h 3097716"/>
                  <a:gd name="connsiteX4" fmla="*/ 2361855 w 2867412"/>
                  <a:gd name="connsiteY4" fmla="*/ 118480 h 3097716"/>
                  <a:gd name="connsiteX5" fmla="*/ 2174012 w 2867412"/>
                  <a:gd name="connsiteY5" fmla="*/ 56639 h 3097716"/>
                  <a:gd name="connsiteX6" fmla="*/ 1898897 w 2867412"/>
                  <a:gd name="connsiteY6" fmla="*/ 14659 h 3097716"/>
                  <a:gd name="connsiteX7" fmla="*/ 1658470 w 2867412"/>
                  <a:gd name="connsiteY7" fmla="*/ 5 h 3097716"/>
                  <a:gd name="connsiteX8" fmla="*/ 1402028 w 2867412"/>
                  <a:gd name="connsiteY8" fmla="*/ 15903 h 3097716"/>
                  <a:gd name="connsiteX9" fmla="*/ 1182220 w 2867412"/>
                  <a:gd name="connsiteY9" fmla="*/ 45211 h 3097716"/>
                  <a:gd name="connsiteX10" fmla="*/ 962412 w 2867412"/>
                  <a:gd name="connsiteY10" fmla="*/ 103826 h 3097716"/>
                  <a:gd name="connsiteX11" fmla="*/ 749932 w 2867412"/>
                  <a:gd name="connsiteY11" fmla="*/ 206403 h 3097716"/>
                  <a:gd name="connsiteX12" fmla="*/ 578236 w 2867412"/>
                  <a:gd name="connsiteY12" fmla="*/ 329150 h 3097716"/>
                  <a:gd name="connsiteX13" fmla="*/ 427393 w 2867412"/>
                  <a:gd name="connsiteY13" fmla="*/ 490721 h 3097716"/>
                  <a:gd name="connsiteX14" fmla="*/ 364150 w 2867412"/>
                  <a:gd name="connsiteY14" fmla="*/ 601450 h 3097716"/>
                  <a:gd name="connsiteX15" fmla="*/ 315099 w 2867412"/>
                  <a:gd name="connsiteY15" fmla="*/ 743913 h 3097716"/>
                  <a:gd name="connsiteX16" fmla="*/ 295816 w 2867412"/>
                  <a:gd name="connsiteY16" fmla="*/ 912129 h 3097716"/>
                  <a:gd name="connsiteX17" fmla="*/ 300752 w 2867412"/>
                  <a:gd name="connsiteY17" fmla="*/ 1072798 h 3097716"/>
                  <a:gd name="connsiteX18" fmla="*/ 327782 w 2867412"/>
                  <a:gd name="connsiteY18" fmla="*/ 1206717 h 3097716"/>
                  <a:gd name="connsiteX19" fmla="*/ 365616 w 2867412"/>
                  <a:gd name="connsiteY19" fmla="*/ 1304226 h 3097716"/>
                  <a:gd name="connsiteX20" fmla="*/ 436426 w 2867412"/>
                  <a:gd name="connsiteY20" fmla="*/ 1404841 h 3097716"/>
                  <a:gd name="connsiteX21" fmla="*/ 532361 w 2867412"/>
                  <a:gd name="connsiteY21" fmla="*/ 1491259 h 3097716"/>
                  <a:gd name="connsiteX22" fmla="*/ 694674 w 2867412"/>
                  <a:gd name="connsiteY22" fmla="*/ 1586722 h 3097716"/>
                  <a:gd name="connsiteX23" fmla="*/ 901098 w 2867412"/>
                  <a:gd name="connsiteY23" fmla="*/ 1666802 h 3097716"/>
                  <a:gd name="connsiteX24" fmla="*/ 1219820 w 2867412"/>
                  <a:gd name="connsiteY24" fmla="*/ 1772964 h 3097716"/>
                  <a:gd name="connsiteX25" fmla="*/ 1510220 w 2867412"/>
                  <a:gd name="connsiteY25" fmla="*/ 1862076 h 3097716"/>
                  <a:gd name="connsiteX26" fmla="*/ 1723010 w 2867412"/>
                  <a:gd name="connsiteY26" fmla="*/ 1943703 h 3097716"/>
                  <a:gd name="connsiteX27" fmla="*/ 1813103 w 2867412"/>
                  <a:gd name="connsiteY27" fmla="*/ 2011070 h 3097716"/>
                  <a:gd name="connsiteX28" fmla="*/ 1868033 w 2867412"/>
                  <a:gd name="connsiteY28" fmla="*/ 2109790 h 3097716"/>
                  <a:gd name="connsiteX29" fmla="*/ 1879990 w 2867412"/>
                  <a:gd name="connsiteY29" fmla="*/ 2219483 h 3097716"/>
                  <a:gd name="connsiteX30" fmla="*/ 1844779 w 2867412"/>
                  <a:gd name="connsiteY30" fmla="*/ 2356106 h 3097716"/>
                  <a:gd name="connsiteX31" fmla="*/ 1761047 w 2867412"/>
                  <a:gd name="connsiteY31" fmla="*/ 2455769 h 3097716"/>
                  <a:gd name="connsiteX32" fmla="*/ 1653535 w 2867412"/>
                  <a:gd name="connsiteY32" fmla="*/ 2514688 h 3097716"/>
                  <a:gd name="connsiteX33" fmla="*/ 1519259 w 2867412"/>
                  <a:gd name="connsiteY33" fmla="*/ 2551019 h 3097716"/>
                  <a:gd name="connsiteX34" fmla="*/ 1404419 w 2867412"/>
                  <a:gd name="connsiteY34" fmla="*/ 2563028 h 3097716"/>
                  <a:gd name="connsiteX35" fmla="*/ 1275079 w 2867412"/>
                  <a:gd name="connsiteY35" fmla="*/ 2563029 h 3097716"/>
                  <a:gd name="connsiteX36" fmla="*/ 1160239 w 2867412"/>
                  <a:gd name="connsiteY36" fmla="*/ 2543389 h 3097716"/>
                  <a:gd name="connsiteX37" fmla="*/ 1043162 w 2867412"/>
                  <a:gd name="connsiteY37" fmla="*/ 2509399 h 3097716"/>
                  <a:gd name="connsiteX38" fmla="*/ 911124 w 2867412"/>
                  <a:gd name="connsiteY38" fmla="*/ 2441115 h 3097716"/>
                  <a:gd name="connsiteX39" fmla="*/ 830528 w 2867412"/>
                  <a:gd name="connsiteY39" fmla="*/ 2360216 h 3097716"/>
                  <a:gd name="connsiteX40" fmla="*/ 781784 w 2867412"/>
                  <a:gd name="connsiteY40" fmla="*/ 2284604 h 3097716"/>
                  <a:gd name="connsiteX41" fmla="*/ 757259 w 2867412"/>
                  <a:gd name="connsiteY41" fmla="*/ 2186187 h 3097716"/>
                  <a:gd name="connsiteX42" fmla="*/ 757259 w 2867412"/>
                  <a:gd name="connsiteY42" fmla="*/ 2074769 h 3097716"/>
                  <a:gd name="connsiteX43" fmla="*/ 757259 w 2867412"/>
                  <a:gd name="connsiteY43" fmla="*/ 2074769 h 3097716"/>
                  <a:gd name="connsiteX44" fmla="*/ 757259 w 2867412"/>
                  <a:gd name="connsiteY44" fmla="*/ 2067442 h 3097716"/>
                  <a:gd name="connsiteX45" fmla="*/ 610720 w 2867412"/>
                  <a:gd name="connsiteY45" fmla="*/ 2067442 h 3097716"/>
                  <a:gd name="connsiteX46" fmla="*/ 46547 w 2867412"/>
                  <a:gd name="connsiteY46" fmla="*/ 2067442 h 3097716"/>
                  <a:gd name="connsiteX47" fmla="*/ 24566 w 2867412"/>
                  <a:gd name="connsiteY47" fmla="*/ 2067442 h 3097716"/>
                  <a:gd name="connsiteX48" fmla="*/ 2585 w 2867412"/>
                  <a:gd name="connsiteY48" fmla="*/ 2067442 h 3097716"/>
                  <a:gd name="connsiteX49" fmla="*/ 2585 w 2867412"/>
                  <a:gd name="connsiteY49" fmla="*/ 2067442 h 3097716"/>
                  <a:gd name="connsiteX50" fmla="*/ 2585 w 2867412"/>
                  <a:gd name="connsiteY50" fmla="*/ 2082095 h 3097716"/>
                  <a:gd name="connsiteX51" fmla="*/ 196 w 2867412"/>
                  <a:gd name="connsiteY51" fmla="*/ 2154152 h 3097716"/>
                  <a:gd name="connsiteX52" fmla="*/ 8421 w 2867412"/>
                  <a:gd name="connsiteY52" fmla="*/ 2305778 h 3097716"/>
                  <a:gd name="connsiteX53" fmla="*/ 31893 w 2867412"/>
                  <a:gd name="connsiteY53" fmla="*/ 2426461 h 3097716"/>
                  <a:gd name="connsiteX54" fmla="*/ 78399 w 2867412"/>
                  <a:gd name="connsiteY54" fmla="*/ 2560688 h 3097716"/>
                  <a:gd name="connsiteX55" fmla="*/ 148971 w 2867412"/>
                  <a:gd name="connsiteY55" fmla="*/ 2672931 h 3097716"/>
                  <a:gd name="connsiteX56" fmla="*/ 234194 w 2867412"/>
                  <a:gd name="connsiteY56" fmla="*/ 2762590 h 3097716"/>
                  <a:gd name="connsiteX57" fmla="*/ 332297 w 2867412"/>
                  <a:gd name="connsiteY57" fmla="*/ 2846135 h 3097716"/>
                  <a:gd name="connsiteX58" fmla="*/ 461792 w 2867412"/>
                  <a:gd name="connsiteY58" fmla="*/ 2924389 h 3097716"/>
                  <a:gd name="connsiteX59" fmla="*/ 652598 w 2867412"/>
                  <a:gd name="connsiteY59" fmla="*/ 3005288 h 3097716"/>
                  <a:gd name="connsiteX60" fmla="*/ 918451 w 2867412"/>
                  <a:gd name="connsiteY60" fmla="*/ 3071230 h 3097716"/>
                  <a:gd name="connsiteX61" fmla="*/ 1160239 w 2867412"/>
                  <a:gd name="connsiteY61" fmla="*/ 3093211 h 3097716"/>
                  <a:gd name="connsiteX62" fmla="*/ 1423855 w 2867412"/>
                  <a:gd name="connsiteY62" fmla="*/ 3095855 h 3097716"/>
                  <a:gd name="connsiteX63" fmla="*/ 1643816 w 2867412"/>
                  <a:gd name="connsiteY63" fmla="*/ 3071230 h 3097716"/>
                  <a:gd name="connsiteX64" fmla="*/ 1870951 w 2867412"/>
                  <a:gd name="connsiteY64" fmla="*/ 3027269 h 3097716"/>
                  <a:gd name="connsiteX65" fmla="*/ 2120066 w 2867412"/>
                  <a:gd name="connsiteY65" fmla="*/ 2939345 h 3097716"/>
                  <a:gd name="connsiteX66" fmla="*/ 2348408 w 2867412"/>
                  <a:gd name="connsiteY66" fmla="*/ 2807830 h 3097716"/>
                  <a:gd name="connsiteX67" fmla="*/ 2523354 w 2867412"/>
                  <a:gd name="connsiteY67" fmla="*/ 2640677 h 3097716"/>
                  <a:gd name="connsiteX68" fmla="*/ 2638195 w 2867412"/>
                  <a:gd name="connsiteY68" fmla="*/ 2457423 h 3097716"/>
                  <a:gd name="connsiteX69" fmla="*/ 2696504 w 2867412"/>
                  <a:gd name="connsiteY69" fmla="*/ 2242984 h 3097716"/>
                  <a:gd name="connsiteX70" fmla="*/ 2696503 w 2867412"/>
                  <a:gd name="connsiteY70" fmla="*/ 2011167 h 3097716"/>
                  <a:gd name="connsiteX71" fmla="*/ 2647605 w 2867412"/>
                  <a:gd name="connsiteY71" fmla="*/ 1789019 h 3097716"/>
                  <a:gd name="connsiteX72" fmla="*/ 2545028 w 2867412"/>
                  <a:gd name="connsiteY72" fmla="*/ 1620499 h 3097716"/>
                  <a:gd name="connsiteX73" fmla="*/ 2369182 w 2867412"/>
                  <a:gd name="connsiteY73" fmla="*/ 1466634 h 3097716"/>
                  <a:gd name="connsiteX74" fmla="*/ 2178682 w 2867412"/>
                  <a:gd name="connsiteY74" fmla="*/ 1356730 h 3097716"/>
                  <a:gd name="connsiteX75" fmla="*/ 2002835 w 2867412"/>
                  <a:gd name="connsiteY75" fmla="*/ 1290788 h 3097716"/>
                  <a:gd name="connsiteX76" fmla="*/ 1746393 w 2867412"/>
                  <a:gd name="connsiteY76" fmla="*/ 1202865 h 3097716"/>
                  <a:gd name="connsiteX77" fmla="*/ 1489951 w 2867412"/>
                  <a:gd name="connsiteY77" fmla="*/ 1122269 h 3097716"/>
                  <a:gd name="connsiteX78" fmla="*/ 1240835 w 2867412"/>
                  <a:gd name="connsiteY78" fmla="*/ 1019692 h 3097716"/>
                  <a:gd name="connsiteX79" fmla="*/ 1145585 w 2867412"/>
                  <a:gd name="connsiteY79" fmla="*/ 917115 h 3097716"/>
                  <a:gd name="connsiteX80" fmla="*/ 1123759 w 2867412"/>
                  <a:gd name="connsiteY80" fmla="*/ 821865 h 3097716"/>
                  <a:gd name="connsiteX81" fmla="*/ 1157257 w 2867412"/>
                  <a:gd name="connsiteY81" fmla="*/ 703391 h 3097716"/>
                  <a:gd name="connsiteX82" fmla="*/ 1248162 w 2867412"/>
                  <a:gd name="connsiteY82" fmla="*/ 616711 h 3097716"/>
                  <a:gd name="connsiteX83" fmla="*/ 1424009 w 2867412"/>
                  <a:gd name="connsiteY83" fmla="*/ 558095 h 3097716"/>
                  <a:gd name="connsiteX84" fmla="*/ 1702432 w 2867412"/>
                  <a:gd name="connsiteY84" fmla="*/ 543442 h 3097716"/>
                  <a:gd name="connsiteX85" fmla="*/ 1900413 w 2867412"/>
                  <a:gd name="connsiteY85" fmla="*/ 597071 h 3097716"/>
                  <a:gd name="connsiteX86" fmla="*/ 1993708 w 2867412"/>
                  <a:gd name="connsiteY86" fmla="*/ 659641 h 3097716"/>
                  <a:gd name="connsiteX87" fmla="*/ 2043878 w 2867412"/>
                  <a:gd name="connsiteY87" fmla="*/ 728957 h 3097716"/>
                  <a:gd name="connsiteX88" fmla="*/ 2068932 w 2867412"/>
                  <a:gd name="connsiteY88" fmla="*/ 789913 h 3097716"/>
                  <a:gd name="connsiteX89" fmla="*/ 2085823 w 2867412"/>
                  <a:gd name="connsiteY89" fmla="*/ 862274 h 3097716"/>
                  <a:gd name="connsiteX90" fmla="*/ 2095542 w 2867412"/>
                  <a:gd name="connsiteY90" fmla="*/ 910090 h 3097716"/>
                  <a:gd name="connsiteX91" fmla="*/ 2098085 w 2867412"/>
                  <a:gd name="connsiteY91" fmla="*/ 938793 h 309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867412" h="3097716">
                    <a:moveTo>
                      <a:pt x="2867412" y="939095"/>
                    </a:moveTo>
                    <a:cubicBezTo>
                      <a:pt x="2860696" y="815758"/>
                      <a:pt x="2853980" y="692422"/>
                      <a:pt x="2823451" y="594730"/>
                    </a:cubicBezTo>
                    <a:cubicBezTo>
                      <a:pt x="2792922" y="497038"/>
                      <a:pt x="2734306" y="418884"/>
                      <a:pt x="2684239" y="352942"/>
                    </a:cubicBezTo>
                    <a:cubicBezTo>
                      <a:pt x="2634172" y="287000"/>
                      <a:pt x="2576778" y="238153"/>
                      <a:pt x="2523047" y="199076"/>
                    </a:cubicBezTo>
                    <a:cubicBezTo>
                      <a:pt x="2469316" y="159999"/>
                      <a:pt x="2420027" y="142219"/>
                      <a:pt x="2361855" y="118480"/>
                    </a:cubicBezTo>
                    <a:cubicBezTo>
                      <a:pt x="2303683" y="94741"/>
                      <a:pt x="2251172" y="73942"/>
                      <a:pt x="2174012" y="56639"/>
                    </a:cubicBezTo>
                    <a:cubicBezTo>
                      <a:pt x="2096852" y="39336"/>
                      <a:pt x="1984821" y="24098"/>
                      <a:pt x="1898897" y="14659"/>
                    </a:cubicBezTo>
                    <a:cubicBezTo>
                      <a:pt x="1812973" y="5220"/>
                      <a:pt x="1741281" y="-202"/>
                      <a:pt x="1658470" y="5"/>
                    </a:cubicBezTo>
                    <a:cubicBezTo>
                      <a:pt x="1575659" y="212"/>
                      <a:pt x="1481403" y="8369"/>
                      <a:pt x="1402028" y="15903"/>
                    </a:cubicBezTo>
                    <a:cubicBezTo>
                      <a:pt x="1322653" y="23437"/>
                      <a:pt x="1255489" y="30557"/>
                      <a:pt x="1182220" y="45211"/>
                    </a:cubicBezTo>
                    <a:cubicBezTo>
                      <a:pt x="1108951" y="59865"/>
                      <a:pt x="1034460" y="76961"/>
                      <a:pt x="962412" y="103826"/>
                    </a:cubicBezTo>
                    <a:cubicBezTo>
                      <a:pt x="890364" y="130691"/>
                      <a:pt x="813961" y="168849"/>
                      <a:pt x="749932" y="206403"/>
                    </a:cubicBezTo>
                    <a:cubicBezTo>
                      <a:pt x="685903" y="243957"/>
                      <a:pt x="631992" y="281764"/>
                      <a:pt x="578236" y="329150"/>
                    </a:cubicBezTo>
                    <a:cubicBezTo>
                      <a:pt x="524480" y="376536"/>
                      <a:pt x="463074" y="445338"/>
                      <a:pt x="427393" y="490721"/>
                    </a:cubicBezTo>
                    <a:cubicBezTo>
                      <a:pt x="391712" y="536104"/>
                      <a:pt x="382866" y="559251"/>
                      <a:pt x="364150" y="601450"/>
                    </a:cubicBezTo>
                    <a:cubicBezTo>
                      <a:pt x="345434" y="643649"/>
                      <a:pt x="326488" y="692133"/>
                      <a:pt x="315099" y="743913"/>
                    </a:cubicBezTo>
                    <a:cubicBezTo>
                      <a:pt x="303710" y="795693"/>
                      <a:pt x="298207" y="857315"/>
                      <a:pt x="295816" y="912129"/>
                    </a:cubicBezTo>
                    <a:cubicBezTo>
                      <a:pt x="293425" y="966943"/>
                      <a:pt x="295424" y="1023700"/>
                      <a:pt x="300752" y="1072798"/>
                    </a:cubicBezTo>
                    <a:cubicBezTo>
                      <a:pt x="306080" y="1121896"/>
                      <a:pt x="316971" y="1168146"/>
                      <a:pt x="327782" y="1206717"/>
                    </a:cubicBezTo>
                    <a:cubicBezTo>
                      <a:pt x="338593" y="1245288"/>
                      <a:pt x="347509" y="1271205"/>
                      <a:pt x="365616" y="1304226"/>
                    </a:cubicBezTo>
                    <a:cubicBezTo>
                      <a:pt x="383723" y="1337247"/>
                      <a:pt x="408635" y="1373669"/>
                      <a:pt x="436426" y="1404841"/>
                    </a:cubicBezTo>
                    <a:cubicBezTo>
                      <a:pt x="464217" y="1436013"/>
                      <a:pt x="489320" y="1460946"/>
                      <a:pt x="532361" y="1491259"/>
                    </a:cubicBezTo>
                    <a:cubicBezTo>
                      <a:pt x="575402" y="1521573"/>
                      <a:pt x="633218" y="1557465"/>
                      <a:pt x="694674" y="1586722"/>
                    </a:cubicBezTo>
                    <a:cubicBezTo>
                      <a:pt x="756130" y="1615979"/>
                      <a:pt x="813574" y="1635762"/>
                      <a:pt x="901098" y="1666802"/>
                    </a:cubicBezTo>
                    <a:cubicBezTo>
                      <a:pt x="988622" y="1697842"/>
                      <a:pt x="1118300" y="1740418"/>
                      <a:pt x="1219820" y="1772964"/>
                    </a:cubicBezTo>
                    <a:cubicBezTo>
                      <a:pt x="1321340" y="1805510"/>
                      <a:pt x="1426355" y="1833620"/>
                      <a:pt x="1510220" y="1862076"/>
                    </a:cubicBezTo>
                    <a:cubicBezTo>
                      <a:pt x="1594085" y="1890532"/>
                      <a:pt x="1672530" y="1918871"/>
                      <a:pt x="1723010" y="1943703"/>
                    </a:cubicBezTo>
                    <a:cubicBezTo>
                      <a:pt x="1773490" y="1968535"/>
                      <a:pt x="1788933" y="1983389"/>
                      <a:pt x="1813103" y="2011070"/>
                    </a:cubicBezTo>
                    <a:cubicBezTo>
                      <a:pt x="1837273" y="2038751"/>
                      <a:pt x="1856885" y="2075055"/>
                      <a:pt x="1868033" y="2109790"/>
                    </a:cubicBezTo>
                    <a:cubicBezTo>
                      <a:pt x="1879181" y="2144525"/>
                      <a:pt x="1883866" y="2178430"/>
                      <a:pt x="1879990" y="2219483"/>
                    </a:cubicBezTo>
                    <a:cubicBezTo>
                      <a:pt x="1876114" y="2260536"/>
                      <a:pt x="1864603" y="2316725"/>
                      <a:pt x="1844779" y="2356106"/>
                    </a:cubicBezTo>
                    <a:cubicBezTo>
                      <a:pt x="1824955" y="2395487"/>
                      <a:pt x="1792921" y="2429339"/>
                      <a:pt x="1761047" y="2455769"/>
                    </a:cubicBezTo>
                    <a:cubicBezTo>
                      <a:pt x="1729173" y="2482199"/>
                      <a:pt x="1693833" y="2498813"/>
                      <a:pt x="1653535" y="2514688"/>
                    </a:cubicBezTo>
                    <a:cubicBezTo>
                      <a:pt x="1613237" y="2530563"/>
                      <a:pt x="1560778" y="2542962"/>
                      <a:pt x="1519259" y="2551019"/>
                    </a:cubicBezTo>
                    <a:cubicBezTo>
                      <a:pt x="1477740" y="2559076"/>
                      <a:pt x="1445116" y="2561026"/>
                      <a:pt x="1404419" y="2563028"/>
                    </a:cubicBezTo>
                    <a:cubicBezTo>
                      <a:pt x="1363722" y="2565030"/>
                      <a:pt x="1315776" y="2566302"/>
                      <a:pt x="1275079" y="2563029"/>
                    </a:cubicBezTo>
                    <a:cubicBezTo>
                      <a:pt x="1234382" y="2559756"/>
                      <a:pt x="1198892" y="2552327"/>
                      <a:pt x="1160239" y="2543389"/>
                    </a:cubicBezTo>
                    <a:cubicBezTo>
                      <a:pt x="1121586" y="2534451"/>
                      <a:pt x="1084681" y="2526445"/>
                      <a:pt x="1043162" y="2509399"/>
                    </a:cubicBezTo>
                    <a:cubicBezTo>
                      <a:pt x="1001643" y="2492353"/>
                      <a:pt x="946563" y="2465979"/>
                      <a:pt x="911124" y="2441115"/>
                    </a:cubicBezTo>
                    <a:cubicBezTo>
                      <a:pt x="875685" y="2416251"/>
                      <a:pt x="852085" y="2386301"/>
                      <a:pt x="830528" y="2360216"/>
                    </a:cubicBezTo>
                    <a:cubicBezTo>
                      <a:pt x="808971" y="2334131"/>
                      <a:pt x="793995" y="2313609"/>
                      <a:pt x="781784" y="2284604"/>
                    </a:cubicBezTo>
                    <a:cubicBezTo>
                      <a:pt x="769573" y="2255599"/>
                      <a:pt x="761346" y="2221159"/>
                      <a:pt x="757259" y="2186187"/>
                    </a:cubicBezTo>
                    <a:cubicBezTo>
                      <a:pt x="753172" y="2151215"/>
                      <a:pt x="757259" y="2093339"/>
                      <a:pt x="757259" y="2074769"/>
                    </a:cubicBezTo>
                    <a:lnTo>
                      <a:pt x="757259" y="2074769"/>
                    </a:lnTo>
                    <a:cubicBezTo>
                      <a:pt x="757259" y="2073548"/>
                      <a:pt x="781682" y="2068663"/>
                      <a:pt x="757259" y="2067442"/>
                    </a:cubicBezTo>
                    <a:cubicBezTo>
                      <a:pt x="732836" y="2066221"/>
                      <a:pt x="610720" y="2067442"/>
                      <a:pt x="610720" y="2067442"/>
                    </a:cubicBezTo>
                    <a:lnTo>
                      <a:pt x="46547" y="2067442"/>
                    </a:lnTo>
                    <a:lnTo>
                      <a:pt x="24566" y="2067442"/>
                    </a:lnTo>
                    <a:lnTo>
                      <a:pt x="2585" y="2067442"/>
                    </a:lnTo>
                    <a:lnTo>
                      <a:pt x="2585" y="2067442"/>
                    </a:lnTo>
                    <a:cubicBezTo>
                      <a:pt x="2585" y="2072326"/>
                      <a:pt x="2983" y="2067643"/>
                      <a:pt x="2585" y="2082095"/>
                    </a:cubicBezTo>
                    <a:cubicBezTo>
                      <a:pt x="2187" y="2096547"/>
                      <a:pt x="-777" y="2116872"/>
                      <a:pt x="196" y="2154152"/>
                    </a:cubicBezTo>
                    <a:cubicBezTo>
                      <a:pt x="1169" y="2191432"/>
                      <a:pt x="3138" y="2260393"/>
                      <a:pt x="8421" y="2305778"/>
                    </a:cubicBezTo>
                    <a:cubicBezTo>
                      <a:pt x="13704" y="2351163"/>
                      <a:pt x="20230" y="2383976"/>
                      <a:pt x="31893" y="2426461"/>
                    </a:cubicBezTo>
                    <a:cubicBezTo>
                      <a:pt x="43556" y="2468946"/>
                      <a:pt x="58886" y="2519610"/>
                      <a:pt x="78399" y="2560688"/>
                    </a:cubicBezTo>
                    <a:cubicBezTo>
                      <a:pt x="97912" y="2601766"/>
                      <a:pt x="123005" y="2639281"/>
                      <a:pt x="148971" y="2672931"/>
                    </a:cubicBezTo>
                    <a:cubicBezTo>
                      <a:pt x="174937" y="2706581"/>
                      <a:pt x="203640" y="2733723"/>
                      <a:pt x="234194" y="2762590"/>
                    </a:cubicBezTo>
                    <a:cubicBezTo>
                      <a:pt x="264748" y="2791457"/>
                      <a:pt x="294364" y="2819169"/>
                      <a:pt x="332297" y="2846135"/>
                    </a:cubicBezTo>
                    <a:cubicBezTo>
                      <a:pt x="370230" y="2873101"/>
                      <a:pt x="408408" y="2897863"/>
                      <a:pt x="461792" y="2924389"/>
                    </a:cubicBezTo>
                    <a:cubicBezTo>
                      <a:pt x="515176" y="2950915"/>
                      <a:pt x="576488" y="2980815"/>
                      <a:pt x="652598" y="3005288"/>
                    </a:cubicBezTo>
                    <a:cubicBezTo>
                      <a:pt x="728708" y="3029762"/>
                      <a:pt x="833844" y="3056576"/>
                      <a:pt x="918451" y="3071230"/>
                    </a:cubicBezTo>
                    <a:cubicBezTo>
                      <a:pt x="1003058" y="3085884"/>
                      <a:pt x="1076005" y="3089107"/>
                      <a:pt x="1160239" y="3093211"/>
                    </a:cubicBezTo>
                    <a:cubicBezTo>
                      <a:pt x="1244473" y="3097315"/>
                      <a:pt x="1343259" y="3099519"/>
                      <a:pt x="1423855" y="3095855"/>
                    </a:cubicBezTo>
                    <a:cubicBezTo>
                      <a:pt x="1504451" y="3092192"/>
                      <a:pt x="1569300" y="3082661"/>
                      <a:pt x="1643816" y="3071230"/>
                    </a:cubicBezTo>
                    <a:cubicBezTo>
                      <a:pt x="1718332" y="3059799"/>
                      <a:pt x="1791576" y="3049250"/>
                      <a:pt x="1870951" y="3027269"/>
                    </a:cubicBezTo>
                    <a:cubicBezTo>
                      <a:pt x="1950326" y="3005288"/>
                      <a:pt x="2040490" y="2975918"/>
                      <a:pt x="2120066" y="2939345"/>
                    </a:cubicBezTo>
                    <a:cubicBezTo>
                      <a:pt x="2199642" y="2902772"/>
                      <a:pt x="2281193" y="2857608"/>
                      <a:pt x="2348408" y="2807830"/>
                    </a:cubicBezTo>
                    <a:cubicBezTo>
                      <a:pt x="2415623" y="2758052"/>
                      <a:pt x="2475056" y="2699078"/>
                      <a:pt x="2523354" y="2640677"/>
                    </a:cubicBezTo>
                    <a:cubicBezTo>
                      <a:pt x="2571652" y="2582276"/>
                      <a:pt x="2609337" y="2523705"/>
                      <a:pt x="2638195" y="2457423"/>
                    </a:cubicBezTo>
                    <a:cubicBezTo>
                      <a:pt x="2667053" y="2391141"/>
                      <a:pt x="2686786" y="2317360"/>
                      <a:pt x="2696504" y="2242984"/>
                    </a:cubicBezTo>
                    <a:cubicBezTo>
                      <a:pt x="2706222" y="2168608"/>
                      <a:pt x="2704653" y="2086828"/>
                      <a:pt x="2696503" y="2011167"/>
                    </a:cubicBezTo>
                    <a:cubicBezTo>
                      <a:pt x="2688353" y="1935506"/>
                      <a:pt x="2672851" y="1854130"/>
                      <a:pt x="2647605" y="1789019"/>
                    </a:cubicBezTo>
                    <a:cubicBezTo>
                      <a:pt x="2622359" y="1723908"/>
                      <a:pt x="2591432" y="1674230"/>
                      <a:pt x="2545028" y="1620499"/>
                    </a:cubicBezTo>
                    <a:cubicBezTo>
                      <a:pt x="2498624" y="1566768"/>
                      <a:pt x="2430239" y="1510595"/>
                      <a:pt x="2369182" y="1466634"/>
                    </a:cubicBezTo>
                    <a:cubicBezTo>
                      <a:pt x="2308125" y="1422673"/>
                      <a:pt x="2239740" y="1386038"/>
                      <a:pt x="2178682" y="1356730"/>
                    </a:cubicBezTo>
                    <a:cubicBezTo>
                      <a:pt x="2117624" y="1327422"/>
                      <a:pt x="2074883" y="1316432"/>
                      <a:pt x="2002835" y="1290788"/>
                    </a:cubicBezTo>
                    <a:cubicBezTo>
                      <a:pt x="1930787" y="1265144"/>
                      <a:pt x="1831874" y="1230951"/>
                      <a:pt x="1746393" y="1202865"/>
                    </a:cubicBezTo>
                    <a:cubicBezTo>
                      <a:pt x="1660912" y="1174779"/>
                      <a:pt x="1574211" y="1152798"/>
                      <a:pt x="1489951" y="1122269"/>
                    </a:cubicBezTo>
                    <a:cubicBezTo>
                      <a:pt x="1405691" y="1091740"/>
                      <a:pt x="1298229" y="1053884"/>
                      <a:pt x="1240835" y="1019692"/>
                    </a:cubicBezTo>
                    <a:cubicBezTo>
                      <a:pt x="1183441" y="985500"/>
                      <a:pt x="1165098" y="950086"/>
                      <a:pt x="1145585" y="917115"/>
                    </a:cubicBezTo>
                    <a:cubicBezTo>
                      <a:pt x="1126072" y="884144"/>
                      <a:pt x="1121814" y="857486"/>
                      <a:pt x="1123759" y="821865"/>
                    </a:cubicBezTo>
                    <a:cubicBezTo>
                      <a:pt x="1125704" y="786244"/>
                      <a:pt x="1136523" y="737583"/>
                      <a:pt x="1157257" y="703391"/>
                    </a:cubicBezTo>
                    <a:cubicBezTo>
                      <a:pt x="1177991" y="669199"/>
                      <a:pt x="1203703" y="640927"/>
                      <a:pt x="1248162" y="616711"/>
                    </a:cubicBezTo>
                    <a:cubicBezTo>
                      <a:pt x="1292621" y="592495"/>
                      <a:pt x="1348297" y="570306"/>
                      <a:pt x="1424009" y="558095"/>
                    </a:cubicBezTo>
                    <a:cubicBezTo>
                      <a:pt x="1499721" y="545884"/>
                      <a:pt x="1623031" y="536946"/>
                      <a:pt x="1702432" y="543442"/>
                    </a:cubicBezTo>
                    <a:cubicBezTo>
                      <a:pt x="1781833" y="549938"/>
                      <a:pt x="1851867" y="577705"/>
                      <a:pt x="1900413" y="597071"/>
                    </a:cubicBezTo>
                    <a:cubicBezTo>
                      <a:pt x="1948959" y="616437"/>
                      <a:pt x="1969797" y="637660"/>
                      <a:pt x="1993708" y="659641"/>
                    </a:cubicBezTo>
                    <a:cubicBezTo>
                      <a:pt x="2017619" y="681622"/>
                      <a:pt x="2031341" y="707245"/>
                      <a:pt x="2043878" y="728957"/>
                    </a:cubicBezTo>
                    <a:cubicBezTo>
                      <a:pt x="2056415" y="750669"/>
                      <a:pt x="2061941" y="767694"/>
                      <a:pt x="2068932" y="789913"/>
                    </a:cubicBezTo>
                    <a:cubicBezTo>
                      <a:pt x="2075923" y="812133"/>
                      <a:pt x="2081388" y="842245"/>
                      <a:pt x="2085823" y="862274"/>
                    </a:cubicBezTo>
                    <a:cubicBezTo>
                      <a:pt x="2090258" y="882303"/>
                      <a:pt x="2093498" y="897337"/>
                      <a:pt x="2095542" y="910090"/>
                    </a:cubicBezTo>
                    <a:cubicBezTo>
                      <a:pt x="2097586" y="922843"/>
                      <a:pt x="2098085" y="938793"/>
                      <a:pt x="2098085" y="93879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/>
              </a:p>
            </p:txBody>
          </p:sp>
          <p:sp>
            <p:nvSpPr>
              <p:cNvPr id="29" name="フリーフォーム 28"/>
              <p:cNvSpPr/>
              <p:nvPr/>
            </p:nvSpPr>
            <p:spPr>
              <a:xfrm>
                <a:off x="2362998" y="2353684"/>
                <a:ext cx="3241846" cy="3751085"/>
              </a:xfrm>
              <a:custGeom>
                <a:avLst/>
                <a:gdLst>
                  <a:gd name="connsiteX0" fmla="*/ 2351285 w 3225491"/>
                  <a:gd name="connsiteY0" fmla="*/ 216 h 3834328"/>
                  <a:gd name="connsiteX1" fmla="*/ 2470348 w 3225491"/>
                  <a:gd name="connsiteY1" fmla="*/ 87528 h 3834328"/>
                  <a:gd name="connsiteX2" fmla="*/ 2565598 w 3225491"/>
                  <a:gd name="connsiteY2" fmla="*/ 135153 h 3834328"/>
                  <a:gd name="connsiteX3" fmla="*/ 2716410 w 3225491"/>
                  <a:gd name="connsiteY3" fmla="*/ 190716 h 3834328"/>
                  <a:gd name="connsiteX4" fmla="*/ 2859285 w 3225491"/>
                  <a:gd name="connsiteY4" fmla="*/ 206591 h 3834328"/>
                  <a:gd name="connsiteX5" fmla="*/ 2962473 w 3225491"/>
                  <a:gd name="connsiteY5" fmla="*/ 206591 h 3834328"/>
                  <a:gd name="connsiteX6" fmla="*/ 3081535 w 3225491"/>
                  <a:gd name="connsiteY6" fmla="*/ 206591 h 3834328"/>
                  <a:gd name="connsiteX7" fmla="*/ 3152973 w 3225491"/>
                  <a:gd name="connsiteY7" fmla="*/ 190716 h 3834328"/>
                  <a:gd name="connsiteX8" fmla="*/ 3192660 w 3225491"/>
                  <a:gd name="connsiteY8" fmla="*/ 190716 h 3834328"/>
                  <a:gd name="connsiteX9" fmla="*/ 3224410 w 3225491"/>
                  <a:gd name="connsiteY9" fmla="*/ 182778 h 3834328"/>
                  <a:gd name="connsiteX10" fmla="*/ 3216473 w 3225491"/>
                  <a:gd name="connsiteY10" fmla="*/ 190716 h 3834328"/>
                  <a:gd name="connsiteX11" fmla="*/ 3200598 w 3225491"/>
                  <a:gd name="connsiteY11" fmla="*/ 278028 h 3834328"/>
                  <a:gd name="connsiteX12" fmla="*/ 3184723 w 3225491"/>
                  <a:gd name="connsiteY12" fmla="*/ 389153 h 3834328"/>
                  <a:gd name="connsiteX13" fmla="*/ 2922785 w 3225491"/>
                  <a:gd name="connsiteY13" fmla="*/ 1714716 h 3834328"/>
                  <a:gd name="connsiteX14" fmla="*/ 2748160 w 3225491"/>
                  <a:gd name="connsiteY14" fmla="*/ 2603716 h 3834328"/>
                  <a:gd name="connsiteX15" fmla="*/ 2629098 w 3225491"/>
                  <a:gd name="connsiteY15" fmla="*/ 2945028 h 3834328"/>
                  <a:gd name="connsiteX16" fmla="*/ 2573535 w 3225491"/>
                  <a:gd name="connsiteY16" fmla="*/ 3087903 h 3834328"/>
                  <a:gd name="connsiteX17" fmla="*/ 2470348 w 3225491"/>
                  <a:gd name="connsiteY17" fmla="*/ 3246653 h 3834328"/>
                  <a:gd name="connsiteX18" fmla="*/ 2327473 w 3225491"/>
                  <a:gd name="connsiteY18" fmla="*/ 3437153 h 3834328"/>
                  <a:gd name="connsiteX19" fmla="*/ 2089348 w 3225491"/>
                  <a:gd name="connsiteY19" fmla="*/ 3635591 h 3834328"/>
                  <a:gd name="connsiteX20" fmla="*/ 1827410 w 3225491"/>
                  <a:gd name="connsiteY20" fmla="*/ 3746716 h 3834328"/>
                  <a:gd name="connsiteX21" fmla="*/ 1533723 w 3225491"/>
                  <a:gd name="connsiteY21" fmla="*/ 3818153 h 3834328"/>
                  <a:gd name="connsiteX22" fmla="*/ 1319410 w 3225491"/>
                  <a:gd name="connsiteY22" fmla="*/ 3834028 h 3834328"/>
                  <a:gd name="connsiteX23" fmla="*/ 906660 w 3225491"/>
                  <a:gd name="connsiteY23" fmla="*/ 3810216 h 3834328"/>
                  <a:gd name="connsiteX24" fmla="*/ 708223 w 3225491"/>
                  <a:gd name="connsiteY24" fmla="*/ 3746716 h 3834328"/>
                  <a:gd name="connsiteX25" fmla="*/ 470098 w 3225491"/>
                  <a:gd name="connsiteY25" fmla="*/ 3667341 h 3834328"/>
                  <a:gd name="connsiteX26" fmla="*/ 287535 w 3225491"/>
                  <a:gd name="connsiteY26" fmla="*/ 3516528 h 3834328"/>
                  <a:gd name="connsiteX27" fmla="*/ 168473 w 3225491"/>
                  <a:gd name="connsiteY27" fmla="*/ 3373653 h 3834328"/>
                  <a:gd name="connsiteX28" fmla="*/ 57348 w 3225491"/>
                  <a:gd name="connsiteY28" fmla="*/ 3191091 h 3834328"/>
                  <a:gd name="connsiteX29" fmla="*/ 9723 w 3225491"/>
                  <a:gd name="connsiteY29" fmla="*/ 2913278 h 3834328"/>
                  <a:gd name="connsiteX30" fmla="*/ 1785 w 3225491"/>
                  <a:gd name="connsiteY30" fmla="*/ 2675153 h 3834328"/>
                  <a:gd name="connsiteX31" fmla="*/ 33535 w 3225491"/>
                  <a:gd name="connsiteY31" fmla="*/ 2381466 h 3834328"/>
                  <a:gd name="connsiteX32" fmla="*/ 57348 w 3225491"/>
                  <a:gd name="connsiteY32" fmla="*/ 2262403 h 3834328"/>
                  <a:gd name="connsiteX33" fmla="*/ 81160 w 3225491"/>
                  <a:gd name="connsiteY33" fmla="*/ 2198903 h 3834328"/>
                  <a:gd name="connsiteX34" fmla="*/ 81160 w 3225491"/>
                  <a:gd name="connsiteY34" fmla="*/ 2159216 h 3834328"/>
                  <a:gd name="connsiteX35" fmla="*/ 81160 w 3225491"/>
                  <a:gd name="connsiteY35" fmla="*/ 2159216 h 3834328"/>
                  <a:gd name="connsiteX36" fmla="*/ 168473 w 3225491"/>
                  <a:gd name="connsiteY36" fmla="*/ 2167153 h 3834328"/>
                  <a:gd name="connsiteX37" fmla="*/ 779660 w 3225491"/>
                  <a:gd name="connsiteY37" fmla="*/ 2159216 h 3834328"/>
                  <a:gd name="connsiteX38" fmla="*/ 835223 w 3225491"/>
                  <a:gd name="connsiteY38" fmla="*/ 2159216 h 3834328"/>
                  <a:gd name="connsiteX39" fmla="*/ 890785 w 3225491"/>
                  <a:gd name="connsiteY39" fmla="*/ 2167153 h 3834328"/>
                  <a:gd name="connsiteX40" fmla="*/ 890785 w 3225491"/>
                  <a:gd name="connsiteY40" fmla="*/ 2167153 h 3834328"/>
                  <a:gd name="connsiteX41" fmla="*/ 859035 w 3225491"/>
                  <a:gd name="connsiteY41" fmla="*/ 2325903 h 3834328"/>
                  <a:gd name="connsiteX42" fmla="*/ 819348 w 3225491"/>
                  <a:gd name="connsiteY42" fmla="*/ 2524341 h 3834328"/>
                  <a:gd name="connsiteX43" fmla="*/ 811410 w 3225491"/>
                  <a:gd name="connsiteY43" fmla="*/ 2635466 h 3834328"/>
                  <a:gd name="connsiteX44" fmla="*/ 811410 w 3225491"/>
                  <a:gd name="connsiteY44" fmla="*/ 2770403 h 3834328"/>
                  <a:gd name="connsiteX45" fmla="*/ 851098 w 3225491"/>
                  <a:gd name="connsiteY45" fmla="*/ 2889466 h 3834328"/>
                  <a:gd name="connsiteX46" fmla="*/ 946348 w 3225491"/>
                  <a:gd name="connsiteY46" fmla="*/ 2960903 h 3834328"/>
                  <a:gd name="connsiteX47" fmla="*/ 1065410 w 3225491"/>
                  <a:gd name="connsiteY47" fmla="*/ 2992653 h 3834328"/>
                  <a:gd name="connsiteX48" fmla="*/ 1240035 w 3225491"/>
                  <a:gd name="connsiteY48" fmla="*/ 3040278 h 3834328"/>
                  <a:gd name="connsiteX49" fmla="*/ 1446410 w 3225491"/>
                  <a:gd name="connsiteY49" fmla="*/ 3024403 h 3834328"/>
                  <a:gd name="connsiteX50" fmla="*/ 1621035 w 3225491"/>
                  <a:gd name="connsiteY50" fmla="*/ 2921216 h 3834328"/>
                  <a:gd name="connsiteX51" fmla="*/ 1763910 w 3225491"/>
                  <a:gd name="connsiteY51" fmla="*/ 2770403 h 3834328"/>
                  <a:gd name="connsiteX52" fmla="*/ 1859160 w 3225491"/>
                  <a:gd name="connsiteY52" fmla="*/ 2389403 h 3834328"/>
                  <a:gd name="connsiteX53" fmla="*/ 1962348 w 3225491"/>
                  <a:gd name="connsiteY53" fmla="*/ 1992528 h 3834328"/>
                  <a:gd name="connsiteX54" fmla="*/ 2097285 w 3225491"/>
                  <a:gd name="connsiteY54" fmla="*/ 1206716 h 3834328"/>
                  <a:gd name="connsiteX55" fmla="*/ 2303660 w 3225491"/>
                  <a:gd name="connsiteY55" fmla="*/ 317716 h 3834328"/>
                  <a:gd name="connsiteX56" fmla="*/ 2343348 w 3225491"/>
                  <a:gd name="connsiteY56" fmla="*/ 119278 h 3834328"/>
                  <a:gd name="connsiteX57" fmla="*/ 2343348 w 3225491"/>
                  <a:gd name="connsiteY57" fmla="*/ 63716 h 3834328"/>
                  <a:gd name="connsiteX58" fmla="*/ 2351285 w 3225491"/>
                  <a:gd name="connsiteY58" fmla="*/ 216 h 3834328"/>
                  <a:gd name="connsiteX0" fmla="*/ 2389199 w 3225491"/>
                  <a:gd name="connsiteY0" fmla="*/ 527 h 3800682"/>
                  <a:gd name="connsiteX1" fmla="*/ 2470348 w 3225491"/>
                  <a:gd name="connsiteY1" fmla="*/ 53882 h 3800682"/>
                  <a:gd name="connsiteX2" fmla="*/ 2565598 w 3225491"/>
                  <a:gd name="connsiteY2" fmla="*/ 101507 h 3800682"/>
                  <a:gd name="connsiteX3" fmla="*/ 2716410 w 3225491"/>
                  <a:gd name="connsiteY3" fmla="*/ 157070 h 3800682"/>
                  <a:gd name="connsiteX4" fmla="*/ 2859285 w 3225491"/>
                  <a:gd name="connsiteY4" fmla="*/ 172945 h 3800682"/>
                  <a:gd name="connsiteX5" fmla="*/ 2962473 w 3225491"/>
                  <a:gd name="connsiteY5" fmla="*/ 172945 h 3800682"/>
                  <a:gd name="connsiteX6" fmla="*/ 3081535 w 3225491"/>
                  <a:gd name="connsiteY6" fmla="*/ 172945 h 3800682"/>
                  <a:gd name="connsiteX7" fmla="*/ 3152973 w 3225491"/>
                  <a:gd name="connsiteY7" fmla="*/ 157070 h 3800682"/>
                  <a:gd name="connsiteX8" fmla="*/ 3192660 w 3225491"/>
                  <a:gd name="connsiteY8" fmla="*/ 157070 h 3800682"/>
                  <a:gd name="connsiteX9" fmla="*/ 3224410 w 3225491"/>
                  <a:gd name="connsiteY9" fmla="*/ 149132 h 3800682"/>
                  <a:gd name="connsiteX10" fmla="*/ 3216473 w 3225491"/>
                  <a:gd name="connsiteY10" fmla="*/ 157070 h 3800682"/>
                  <a:gd name="connsiteX11" fmla="*/ 3200598 w 3225491"/>
                  <a:gd name="connsiteY11" fmla="*/ 244382 h 3800682"/>
                  <a:gd name="connsiteX12" fmla="*/ 3184723 w 3225491"/>
                  <a:gd name="connsiteY12" fmla="*/ 355507 h 3800682"/>
                  <a:gd name="connsiteX13" fmla="*/ 2922785 w 3225491"/>
                  <a:gd name="connsiteY13" fmla="*/ 1681070 h 3800682"/>
                  <a:gd name="connsiteX14" fmla="*/ 2748160 w 3225491"/>
                  <a:gd name="connsiteY14" fmla="*/ 2570070 h 3800682"/>
                  <a:gd name="connsiteX15" fmla="*/ 2629098 w 3225491"/>
                  <a:gd name="connsiteY15" fmla="*/ 2911382 h 3800682"/>
                  <a:gd name="connsiteX16" fmla="*/ 2573535 w 3225491"/>
                  <a:gd name="connsiteY16" fmla="*/ 3054257 h 3800682"/>
                  <a:gd name="connsiteX17" fmla="*/ 2470348 w 3225491"/>
                  <a:gd name="connsiteY17" fmla="*/ 3213007 h 3800682"/>
                  <a:gd name="connsiteX18" fmla="*/ 2327473 w 3225491"/>
                  <a:gd name="connsiteY18" fmla="*/ 3403507 h 3800682"/>
                  <a:gd name="connsiteX19" fmla="*/ 2089348 w 3225491"/>
                  <a:gd name="connsiteY19" fmla="*/ 3601945 h 3800682"/>
                  <a:gd name="connsiteX20" fmla="*/ 1827410 w 3225491"/>
                  <a:gd name="connsiteY20" fmla="*/ 3713070 h 3800682"/>
                  <a:gd name="connsiteX21" fmla="*/ 1533723 w 3225491"/>
                  <a:gd name="connsiteY21" fmla="*/ 3784507 h 3800682"/>
                  <a:gd name="connsiteX22" fmla="*/ 1319410 w 3225491"/>
                  <a:gd name="connsiteY22" fmla="*/ 3800382 h 3800682"/>
                  <a:gd name="connsiteX23" fmla="*/ 906660 w 3225491"/>
                  <a:gd name="connsiteY23" fmla="*/ 3776570 h 3800682"/>
                  <a:gd name="connsiteX24" fmla="*/ 708223 w 3225491"/>
                  <a:gd name="connsiteY24" fmla="*/ 3713070 h 3800682"/>
                  <a:gd name="connsiteX25" fmla="*/ 470098 w 3225491"/>
                  <a:gd name="connsiteY25" fmla="*/ 3633695 h 3800682"/>
                  <a:gd name="connsiteX26" fmla="*/ 287535 w 3225491"/>
                  <a:gd name="connsiteY26" fmla="*/ 3482882 h 3800682"/>
                  <a:gd name="connsiteX27" fmla="*/ 168473 w 3225491"/>
                  <a:gd name="connsiteY27" fmla="*/ 3340007 h 3800682"/>
                  <a:gd name="connsiteX28" fmla="*/ 57348 w 3225491"/>
                  <a:gd name="connsiteY28" fmla="*/ 3157445 h 3800682"/>
                  <a:gd name="connsiteX29" fmla="*/ 9723 w 3225491"/>
                  <a:gd name="connsiteY29" fmla="*/ 2879632 h 3800682"/>
                  <a:gd name="connsiteX30" fmla="*/ 1785 w 3225491"/>
                  <a:gd name="connsiteY30" fmla="*/ 2641507 h 3800682"/>
                  <a:gd name="connsiteX31" fmla="*/ 33535 w 3225491"/>
                  <a:gd name="connsiteY31" fmla="*/ 2347820 h 3800682"/>
                  <a:gd name="connsiteX32" fmla="*/ 57348 w 3225491"/>
                  <a:gd name="connsiteY32" fmla="*/ 2228757 h 3800682"/>
                  <a:gd name="connsiteX33" fmla="*/ 81160 w 3225491"/>
                  <a:gd name="connsiteY33" fmla="*/ 2165257 h 3800682"/>
                  <a:gd name="connsiteX34" fmla="*/ 81160 w 3225491"/>
                  <a:gd name="connsiteY34" fmla="*/ 2125570 h 3800682"/>
                  <a:gd name="connsiteX35" fmla="*/ 81160 w 3225491"/>
                  <a:gd name="connsiteY35" fmla="*/ 2125570 h 3800682"/>
                  <a:gd name="connsiteX36" fmla="*/ 168473 w 3225491"/>
                  <a:gd name="connsiteY36" fmla="*/ 2133507 h 3800682"/>
                  <a:gd name="connsiteX37" fmla="*/ 779660 w 3225491"/>
                  <a:gd name="connsiteY37" fmla="*/ 2125570 h 3800682"/>
                  <a:gd name="connsiteX38" fmla="*/ 835223 w 3225491"/>
                  <a:gd name="connsiteY38" fmla="*/ 2125570 h 3800682"/>
                  <a:gd name="connsiteX39" fmla="*/ 890785 w 3225491"/>
                  <a:gd name="connsiteY39" fmla="*/ 2133507 h 3800682"/>
                  <a:gd name="connsiteX40" fmla="*/ 890785 w 3225491"/>
                  <a:gd name="connsiteY40" fmla="*/ 2133507 h 3800682"/>
                  <a:gd name="connsiteX41" fmla="*/ 859035 w 3225491"/>
                  <a:gd name="connsiteY41" fmla="*/ 2292257 h 3800682"/>
                  <a:gd name="connsiteX42" fmla="*/ 819348 w 3225491"/>
                  <a:gd name="connsiteY42" fmla="*/ 2490695 h 3800682"/>
                  <a:gd name="connsiteX43" fmla="*/ 811410 w 3225491"/>
                  <a:gd name="connsiteY43" fmla="*/ 2601820 h 3800682"/>
                  <a:gd name="connsiteX44" fmla="*/ 811410 w 3225491"/>
                  <a:gd name="connsiteY44" fmla="*/ 2736757 h 3800682"/>
                  <a:gd name="connsiteX45" fmla="*/ 851098 w 3225491"/>
                  <a:gd name="connsiteY45" fmla="*/ 2855820 h 3800682"/>
                  <a:gd name="connsiteX46" fmla="*/ 946348 w 3225491"/>
                  <a:gd name="connsiteY46" fmla="*/ 2927257 h 3800682"/>
                  <a:gd name="connsiteX47" fmla="*/ 1065410 w 3225491"/>
                  <a:gd name="connsiteY47" fmla="*/ 2959007 h 3800682"/>
                  <a:gd name="connsiteX48" fmla="*/ 1240035 w 3225491"/>
                  <a:gd name="connsiteY48" fmla="*/ 3006632 h 3800682"/>
                  <a:gd name="connsiteX49" fmla="*/ 1446410 w 3225491"/>
                  <a:gd name="connsiteY49" fmla="*/ 2990757 h 3800682"/>
                  <a:gd name="connsiteX50" fmla="*/ 1621035 w 3225491"/>
                  <a:gd name="connsiteY50" fmla="*/ 2887570 h 3800682"/>
                  <a:gd name="connsiteX51" fmla="*/ 1763910 w 3225491"/>
                  <a:gd name="connsiteY51" fmla="*/ 2736757 h 3800682"/>
                  <a:gd name="connsiteX52" fmla="*/ 1859160 w 3225491"/>
                  <a:gd name="connsiteY52" fmla="*/ 2355757 h 3800682"/>
                  <a:gd name="connsiteX53" fmla="*/ 1962348 w 3225491"/>
                  <a:gd name="connsiteY53" fmla="*/ 1958882 h 3800682"/>
                  <a:gd name="connsiteX54" fmla="*/ 2097285 w 3225491"/>
                  <a:gd name="connsiteY54" fmla="*/ 1173070 h 3800682"/>
                  <a:gd name="connsiteX55" fmla="*/ 2303660 w 3225491"/>
                  <a:gd name="connsiteY55" fmla="*/ 284070 h 3800682"/>
                  <a:gd name="connsiteX56" fmla="*/ 2343348 w 3225491"/>
                  <a:gd name="connsiteY56" fmla="*/ 85632 h 3800682"/>
                  <a:gd name="connsiteX57" fmla="*/ 2343348 w 3225491"/>
                  <a:gd name="connsiteY57" fmla="*/ 30070 h 3800682"/>
                  <a:gd name="connsiteX58" fmla="*/ 2389199 w 3225491"/>
                  <a:gd name="connsiteY58" fmla="*/ 527 h 3800682"/>
                  <a:gd name="connsiteX0" fmla="*/ 2396308 w 3225491"/>
                  <a:gd name="connsiteY0" fmla="*/ 639 h 3795944"/>
                  <a:gd name="connsiteX1" fmla="*/ 2470348 w 3225491"/>
                  <a:gd name="connsiteY1" fmla="*/ 49144 h 3795944"/>
                  <a:gd name="connsiteX2" fmla="*/ 2565598 w 3225491"/>
                  <a:gd name="connsiteY2" fmla="*/ 96769 h 3795944"/>
                  <a:gd name="connsiteX3" fmla="*/ 2716410 w 3225491"/>
                  <a:gd name="connsiteY3" fmla="*/ 152332 h 3795944"/>
                  <a:gd name="connsiteX4" fmla="*/ 2859285 w 3225491"/>
                  <a:gd name="connsiteY4" fmla="*/ 168207 h 3795944"/>
                  <a:gd name="connsiteX5" fmla="*/ 2962473 w 3225491"/>
                  <a:gd name="connsiteY5" fmla="*/ 168207 h 3795944"/>
                  <a:gd name="connsiteX6" fmla="*/ 3081535 w 3225491"/>
                  <a:gd name="connsiteY6" fmla="*/ 168207 h 3795944"/>
                  <a:gd name="connsiteX7" fmla="*/ 3152973 w 3225491"/>
                  <a:gd name="connsiteY7" fmla="*/ 152332 h 3795944"/>
                  <a:gd name="connsiteX8" fmla="*/ 3192660 w 3225491"/>
                  <a:gd name="connsiteY8" fmla="*/ 152332 h 3795944"/>
                  <a:gd name="connsiteX9" fmla="*/ 3224410 w 3225491"/>
                  <a:gd name="connsiteY9" fmla="*/ 144394 h 3795944"/>
                  <a:gd name="connsiteX10" fmla="*/ 3216473 w 3225491"/>
                  <a:gd name="connsiteY10" fmla="*/ 152332 h 3795944"/>
                  <a:gd name="connsiteX11" fmla="*/ 3200598 w 3225491"/>
                  <a:gd name="connsiteY11" fmla="*/ 239644 h 3795944"/>
                  <a:gd name="connsiteX12" fmla="*/ 3184723 w 3225491"/>
                  <a:gd name="connsiteY12" fmla="*/ 350769 h 3795944"/>
                  <a:gd name="connsiteX13" fmla="*/ 2922785 w 3225491"/>
                  <a:gd name="connsiteY13" fmla="*/ 1676332 h 3795944"/>
                  <a:gd name="connsiteX14" fmla="*/ 2748160 w 3225491"/>
                  <a:gd name="connsiteY14" fmla="*/ 2565332 h 3795944"/>
                  <a:gd name="connsiteX15" fmla="*/ 2629098 w 3225491"/>
                  <a:gd name="connsiteY15" fmla="*/ 2906644 h 3795944"/>
                  <a:gd name="connsiteX16" fmla="*/ 2573535 w 3225491"/>
                  <a:gd name="connsiteY16" fmla="*/ 3049519 h 3795944"/>
                  <a:gd name="connsiteX17" fmla="*/ 2470348 w 3225491"/>
                  <a:gd name="connsiteY17" fmla="*/ 3208269 h 3795944"/>
                  <a:gd name="connsiteX18" fmla="*/ 2327473 w 3225491"/>
                  <a:gd name="connsiteY18" fmla="*/ 3398769 h 3795944"/>
                  <a:gd name="connsiteX19" fmla="*/ 2089348 w 3225491"/>
                  <a:gd name="connsiteY19" fmla="*/ 3597207 h 3795944"/>
                  <a:gd name="connsiteX20" fmla="*/ 1827410 w 3225491"/>
                  <a:gd name="connsiteY20" fmla="*/ 3708332 h 3795944"/>
                  <a:gd name="connsiteX21" fmla="*/ 1533723 w 3225491"/>
                  <a:gd name="connsiteY21" fmla="*/ 3779769 h 3795944"/>
                  <a:gd name="connsiteX22" fmla="*/ 1319410 w 3225491"/>
                  <a:gd name="connsiteY22" fmla="*/ 3795644 h 3795944"/>
                  <a:gd name="connsiteX23" fmla="*/ 906660 w 3225491"/>
                  <a:gd name="connsiteY23" fmla="*/ 3771832 h 3795944"/>
                  <a:gd name="connsiteX24" fmla="*/ 708223 w 3225491"/>
                  <a:gd name="connsiteY24" fmla="*/ 3708332 h 3795944"/>
                  <a:gd name="connsiteX25" fmla="*/ 470098 w 3225491"/>
                  <a:gd name="connsiteY25" fmla="*/ 3628957 h 3795944"/>
                  <a:gd name="connsiteX26" fmla="*/ 287535 w 3225491"/>
                  <a:gd name="connsiteY26" fmla="*/ 3478144 h 3795944"/>
                  <a:gd name="connsiteX27" fmla="*/ 168473 w 3225491"/>
                  <a:gd name="connsiteY27" fmla="*/ 3335269 h 3795944"/>
                  <a:gd name="connsiteX28" fmla="*/ 57348 w 3225491"/>
                  <a:gd name="connsiteY28" fmla="*/ 3152707 h 3795944"/>
                  <a:gd name="connsiteX29" fmla="*/ 9723 w 3225491"/>
                  <a:gd name="connsiteY29" fmla="*/ 2874894 h 3795944"/>
                  <a:gd name="connsiteX30" fmla="*/ 1785 w 3225491"/>
                  <a:gd name="connsiteY30" fmla="*/ 2636769 h 3795944"/>
                  <a:gd name="connsiteX31" fmla="*/ 33535 w 3225491"/>
                  <a:gd name="connsiteY31" fmla="*/ 2343082 h 3795944"/>
                  <a:gd name="connsiteX32" fmla="*/ 57348 w 3225491"/>
                  <a:gd name="connsiteY32" fmla="*/ 2224019 h 3795944"/>
                  <a:gd name="connsiteX33" fmla="*/ 81160 w 3225491"/>
                  <a:gd name="connsiteY33" fmla="*/ 2160519 h 3795944"/>
                  <a:gd name="connsiteX34" fmla="*/ 81160 w 3225491"/>
                  <a:gd name="connsiteY34" fmla="*/ 2120832 h 3795944"/>
                  <a:gd name="connsiteX35" fmla="*/ 81160 w 3225491"/>
                  <a:gd name="connsiteY35" fmla="*/ 2120832 h 3795944"/>
                  <a:gd name="connsiteX36" fmla="*/ 168473 w 3225491"/>
                  <a:gd name="connsiteY36" fmla="*/ 2128769 h 3795944"/>
                  <a:gd name="connsiteX37" fmla="*/ 779660 w 3225491"/>
                  <a:gd name="connsiteY37" fmla="*/ 2120832 h 3795944"/>
                  <a:gd name="connsiteX38" fmla="*/ 835223 w 3225491"/>
                  <a:gd name="connsiteY38" fmla="*/ 2120832 h 3795944"/>
                  <a:gd name="connsiteX39" fmla="*/ 890785 w 3225491"/>
                  <a:gd name="connsiteY39" fmla="*/ 2128769 h 3795944"/>
                  <a:gd name="connsiteX40" fmla="*/ 890785 w 3225491"/>
                  <a:gd name="connsiteY40" fmla="*/ 2128769 h 3795944"/>
                  <a:gd name="connsiteX41" fmla="*/ 859035 w 3225491"/>
                  <a:gd name="connsiteY41" fmla="*/ 2287519 h 3795944"/>
                  <a:gd name="connsiteX42" fmla="*/ 819348 w 3225491"/>
                  <a:gd name="connsiteY42" fmla="*/ 2485957 h 3795944"/>
                  <a:gd name="connsiteX43" fmla="*/ 811410 w 3225491"/>
                  <a:gd name="connsiteY43" fmla="*/ 2597082 h 3795944"/>
                  <a:gd name="connsiteX44" fmla="*/ 811410 w 3225491"/>
                  <a:gd name="connsiteY44" fmla="*/ 2732019 h 3795944"/>
                  <a:gd name="connsiteX45" fmla="*/ 851098 w 3225491"/>
                  <a:gd name="connsiteY45" fmla="*/ 2851082 h 3795944"/>
                  <a:gd name="connsiteX46" fmla="*/ 946348 w 3225491"/>
                  <a:gd name="connsiteY46" fmla="*/ 2922519 h 3795944"/>
                  <a:gd name="connsiteX47" fmla="*/ 1065410 w 3225491"/>
                  <a:gd name="connsiteY47" fmla="*/ 2954269 h 3795944"/>
                  <a:gd name="connsiteX48" fmla="*/ 1240035 w 3225491"/>
                  <a:gd name="connsiteY48" fmla="*/ 3001894 h 3795944"/>
                  <a:gd name="connsiteX49" fmla="*/ 1446410 w 3225491"/>
                  <a:gd name="connsiteY49" fmla="*/ 2986019 h 3795944"/>
                  <a:gd name="connsiteX50" fmla="*/ 1621035 w 3225491"/>
                  <a:gd name="connsiteY50" fmla="*/ 2882832 h 3795944"/>
                  <a:gd name="connsiteX51" fmla="*/ 1763910 w 3225491"/>
                  <a:gd name="connsiteY51" fmla="*/ 2732019 h 3795944"/>
                  <a:gd name="connsiteX52" fmla="*/ 1859160 w 3225491"/>
                  <a:gd name="connsiteY52" fmla="*/ 2351019 h 3795944"/>
                  <a:gd name="connsiteX53" fmla="*/ 1962348 w 3225491"/>
                  <a:gd name="connsiteY53" fmla="*/ 1954144 h 3795944"/>
                  <a:gd name="connsiteX54" fmla="*/ 2097285 w 3225491"/>
                  <a:gd name="connsiteY54" fmla="*/ 1168332 h 3795944"/>
                  <a:gd name="connsiteX55" fmla="*/ 2303660 w 3225491"/>
                  <a:gd name="connsiteY55" fmla="*/ 279332 h 3795944"/>
                  <a:gd name="connsiteX56" fmla="*/ 2343348 w 3225491"/>
                  <a:gd name="connsiteY56" fmla="*/ 80894 h 3795944"/>
                  <a:gd name="connsiteX57" fmla="*/ 2343348 w 3225491"/>
                  <a:gd name="connsiteY57" fmla="*/ 25332 h 3795944"/>
                  <a:gd name="connsiteX58" fmla="*/ 2396308 w 3225491"/>
                  <a:gd name="connsiteY58" fmla="*/ 639 h 3795944"/>
                  <a:gd name="connsiteX0" fmla="*/ 2396308 w 3225491"/>
                  <a:gd name="connsiteY0" fmla="*/ 27631 h 3822936"/>
                  <a:gd name="connsiteX1" fmla="*/ 2470348 w 3225491"/>
                  <a:gd name="connsiteY1" fmla="*/ 76136 h 3822936"/>
                  <a:gd name="connsiteX2" fmla="*/ 2565598 w 3225491"/>
                  <a:gd name="connsiteY2" fmla="*/ 123761 h 3822936"/>
                  <a:gd name="connsiteX3" fmla="*/ 2716410 w 3225491"/>
                  <a:gd name="connsiteY3" fmla="*/ 179324 h 3822936"/>
                  <a:gd name="connsiteX4" fmla="*/ 2859285 w 3225491"/>
                  <a:gd name="connsiteY4" fmla="*/ 195199 h 3822936"/>
                  <a:gd name="connsiteX5" fmla="*/ 2962473 w 3225491"/>
                  <a:gd name="connsiteY5" fmla="*/ 195199 h 3822936"/>
                  <a:gd name="connsiteX6" fmla="*/ 3081535 w 3225491"/>
                  <a:gd name="connsiteY6" fmla="*/ 195199 h 3822936"/>
                  <a:gd name="connsiteX7" fmla="*/ 3152973 w 3225491"/>
                  <a:gd name="connsiteY7" fmla="*/ 179324 h 3822936"/>
                  <a:gd name="connsiteX8" fmla="*/ 3192660 w 3225491"/>
                  <a:gd name="connsiteY8" fmla="*/ 179324 h 3822936"/>
                  <a:gd name="connsiteX9" fmla="*/ 3224410 w 3225491"/>
                  <a:gd name="connsiteY9" fmla="*/ 171386 h 3822936"/>
                  <a:gd name="connsiteX10" fmla="*/ 3216473 w 3225491"/>
                  <a:gd name="connsiteY10" fmla="*/ 179324 h 3822936"/>
                  <a:gd name="connsiteX11" fmla="*/ 3200598 w 3225491"/>
                  <a:gd name="connsiteY11" fmla="*/ 266636 h 3822936"/>
                  <a:gd name="connsiteX12" fmla="*/ 3184723 w 3225491"/>
                  <a:gd name="connsiteY12" fmla="*/ 377761 h 3822936"/>
                  <a:gd name="connsiteX13" fmla="*/ 2922785 w 3225491"/>
                  <a:gd name="connsiteY13" fmla="*/ 1703324 h 3822936"/>
                  <a:gd name="connsiteX14" fmla="*/ 2748160 w 3225491"/>
                  <a:gd name="connsiteY14" fmla="*/ 2592324 h 3822936"/>
                  <a:gd name="connsiteX15" fmla="*/ 2629098 w 3225491"/>
                  <a:gd name="connsiteY15" fmla="*/ 2933636 h 3822936"/>
                  <a:gd name="connsiteX16" fmla="*/ 2573535 w 3225491"/>
                  <a:gd name="connsiteY16" fmla="*/ 3076511 h 3822936"/>
                  <a:gd name="connsiteX17" fmla="*/ 2470348 w 3225491"/>
                  <a:gd name="connsiteY17" fmla="*/ 3235261 h 3822936"/>
                  <a:gd name="connsiteX18" fmla="*/ 2327473 w 3225491"/>
                  <a:gd name="connsiteY18" fmla="*/ 3425761 h 3822936"/>
                  <a:gd name="connsiteX19" fmla="*/ 2089348 w 3225491"/>
                  <a:gd name="connsiteY19" fmla="*/ 3624199 h 3822936"/>
                  <a:gd name="connsiteX20" fmla="*/ 1827410 w 3225491"/>
                  <a:gd name="connsiteY20" fmla="*/ 3735324 h 3822936"/>
                  <a:gd name="connsiteX21" fmla="*/ 1533723 w 3225491"/>
                  <a:gd name="connsiteY21" fmla="*/ 3806761 h 3822936"/>
                  <a:gd name="connsiteX22" fmla="*/ 1319410 w 3225491"/>
                  <a:gd name="connsiteY22" fmla="*/ 3822636 h 3822936"/>
                  <a:gd name="connsiteX23" fmla="*/ 906660 w 3225491"/>
                  <a:gd name="connsiteY23" fmla="*/ 3798824 h 3822936"/>
                  <a:gd name="connsiteX24" fmla="*/ 708223 w 3225491"/>
                  <a:gd name="connsiteY24" fmla="*/ 3735324 h 3822936"/>
                  <a:gd name="connsiteX25" fmla="*/ 470098 w 3225491"/>
                  <a:gd name="connsiteY25" fmla="*/ 3655949 h 3822936"/>
                  <a:gd name="connsiteX26" fmla="*/ 287535 w 3225491"/>
                  <a:gd name="connsiteY26" fmla="*/ 3505136 h 3822936"/>
                  <a:gd name="connsiteX27" fmla="*/ 168473 w 3225491"/>
                  <a:gd name="connsiteY27" fmla="*/ 3362261 h 3822936"/>
                  <a:gd name="connsiteX28" fmla="*/ 57348 w 3225491"/>
                  <a:gd name="connsiteY28" fmla="*/ 3179699 h 3822936"/>
                  <a:gd name="connsiteX29" fmla="*/ 9723 w 3225491"/>
                  <a:gd name="connsiteY29" fmla="*/ 2901886 h 3822936"/>
                  <a:gd name="connsiteX30" fmla="*/ 1785 w 3225491"/>
                  <a:gd name="connsiteY30" fmla="*/ 2663761 h 3822936"/>
                  <a:gd name="connsiteX31" fmla="*/ 33535 w 3225491"/>
                  <a:gd name="connsiteY31" fmla="*/ 2370074 h 3822936"/>
                  <a:gd name="connsiteX32" fmla="*/ 57348 w 3225491"/>
                  <a:gd name="connsiteY32" fmla="*/ 2251011 h 3822936"/>
                  <a:gd name="connsiteX33" fmla="*/ 81160 w 3225491"/>
                  <a:gd name="connsiteY33" fmla="*/ 2187511 h 3822936"/>
                  <a:gd name="connsiteX34" fmla="*/ 81160 w 3225491"/>
                  <a:gd name="connsiteY34" fmla="*/ 2147824 h 3822936"/>
                  <a:gd name="connsiteX35" fmla="*/ 81160 w 3225491"/>
                  <a:gd name="connsiteY35" fmla="*/ 2147824 h 3822936"/>
                  <a:gd name="connsiteX36" fmla="*/ 168473 w 3225491"/>
                  <a:gd name="connsiteY36" fmla="*/ 2155761 h 3822936"/>
                  <a:gd name="connsiteX37" fmla="*/ 779660 w 3225491"/>
                  <a:gd name="connsiteY37" fmla="*/ 2147824 h 3822936"/>
                  <a:gd name="connsiteX38" fmla="*/ 835223 w 3225491"/>
                  <a:gd name="connsiteY38" fmla="*/ 2147824 h 3822936"/>
                  <a:gd name="connsiteX39" fmla="*/ 890785 w 3225491"/>
                  <a:gd name="connsiteY39" fmla="*/ 2155761 h 3822936"/>
                  <a:gd name="connsiteX40" fmla="*/ 890785 w 3225491"/>
                  <a:gd name="connsiteY40" fmla="*/ 2155761 h 3822936"/>
                  <a:gd name="connsiteX41" fmla="*/ 859035 w 3225491"/>
                  <a:gd name="connsiteY41" fmla="*/ 2314511 h 3822936"/>
                  <a:gd name="connsiteX42" fmla="*/ 819348 w 3225491"/>
                  <a:gd name="connsiteY42" fmla="*/ 2512949 h 3822936"/>
                  <a:gd name="connsiteX43" fmla="*/ 811410 w 3225491"/>
                  <a:gd name="connsiteY43" fmla="*/ 2624074 h 3822936"/>
                  <a:gd name="connsiteX44" fmla="*/ 811410 w 3225491"/>
                  <a:gd name="connsiteY44" fmla="*/ 2759011 h 3822936"/>
                  <a:gd name="connsiteX45" fmla="*/ 851098 w 3225491"/>
                  <a:gd name="connsiteY45" fmla="*/ 2878074 h 3822936"/>
                  <a:gd name="connsiteX46" fmla="*/ 946348 w 3225491"/>
                  <a:gd name="connsiteY46" fmla="*/ 2949511 h 3822936"/>
                  <a:gd name="connsiteX47" fmla="*/ 1065410 w 3225491"/>
                  <a:gd name="connsiteY47" fmla="*/ 2981261 h 3822936"/>
                  <a:gd name="connsiteX48" fmla="*/ 1240035 w 3225491"/>
                  <a:gd name="connsiteY48" fmla="*/ 3028886 h 3822936"/>
                  <a:gd name="connsiteX49" fmla="*/ 1446410 w 3225491"/>
                  <a:gd name="connsiteY49" fmla="*/ 3013011 h 3822936"/>
                  <a:gd name="connsiteX50" fmla="*/ 1621035 w 3225491"/>
                  <a:gd name="connsiteY50" fmla="*/ 2909824 h 3822936"/>
                  <a:gd name="connsiteX51" fmla="*/ 1763910 w 3225491"/>
                  <a:gd name="connsiteY51" fmla="*/ 2759011 h 3822936"/>
                  <a:gd name="connsiteX52" fmla="*/ 1859160 w 3225491"/>
                  <a:gd name="connsiteY52" fmla="*/ 2378011 h 3822936"/>
                  <a:gd name="connsiteX53" fmla="*/ 1962348 w 3225491"/>
                  <a:gd name="connsiteY53" fmla="*/ 1981136 h 3822936"/>
                  <a:gd name="connsiteX54" fmla="*/ 2097285 w 3225491"/>
                  <a:gd name="connsiteY54" fmla="*/ 1195324 h 3822936"/>
                  <a:gd name="connsiteX55" fmla="*/ 2303660 w 3225491"/>
                  <a:gd name="connsiteY55" fmla="*/ 306324 h 3822936"/>
                  <a:gd name="connsiteX56" fmla="*/ 2343348 w 3225491"/>
                  <a:gd name="connsiteY56" fmla="*/ 107886 h 3822936"/>
                  <a:gd name="connsiteX57" fmla="*/ 2359935 w 3225491"/>
                  <a:gd name="connsiteY57" fmla="*/ 3816 h 3822936"/>
                  <a:gd name="connsiteX58" fmla="*/ 2396308 w 3225491"/>
                  <a:gd name="connsiteY58" fmla="*/ 27631 h 3822936"/>
                  <a:gd name="connsiteX0" fmla="*/ 2401048 w 3225491"/>
                  <a:gd name="connsiteY0" fmla="*/ 35997 h 3821600"/>
                  <a:gd name="connsiteX1" fmla="*/ 2470348 w 3225491"/>
                  <a:gd name="connsiteY1" fmla="*/ 74800 h 3821600"/>
                  <a:gd name="connsiteX2" fmla="*/ 2565598 w 3225491"/>
                  <a:gd name="connsiteY2" fmla="*/ 122425 h 3821600"/>
                  <a:gd name="connsiteX3" fmla="*/ 2716410 w 3225491"/>
                  <a:gd name="connsiteY3" fmla="*/ 177988 h 3821600"/>
                  <a:gd name="connsiteX4" fmla="*/ 2859285 w 3225491"/>
                  <a:gd name="connsiteY4" fmla="*/ 193863 h 3821600"/>
                  <a:gd name="connsiteX5" fmla="*/ 2962473 w 3225491"/>
                  <a:gd name="connsiteY5" fmla="*/ 193863 h 3821600"/>
                  <a:gd name="connsiteX6" fmla="*/ 3081535 w 3225491"/>
                  <a:gd name="connsiteY6" fmla="*/ 193863 h 3821600"/>
                  <a:gd name="connsiteX7" fmla="*/ 3152973 w 3225491"/>
                  <a:gd name="connsiteY7" fmla="*/ 177988 h 3821600"/>
                  <a:gd name="connsiteX8" fmla="*/ 3192660 w 3225491"/>
                  <a:gd name="connsiteY8" fmla="*/ 177988 h 3821600"/>
                  <a:gd name="connsiteX9" fmla="*/ 3224410 w 3225491"/>
                  <a:gd name="connsiteY9" fmla="*/ 170050 h 3821600"/>
                  <a:gd name="connsiteX10" fmla="*/ 3216473 w 3225491"/>
                  <a:gd name="connsiteY10" fmla="*/ 177988 h 3821600"/>
                  <a:gd name="connsiteX11" fmla="*/ 3200598 w 3225491"/>
                  <a:gd name="connsiteY11" fmla="*/ 265300 h 3821600"/>
                  <a:gd name="connsiteX12" fmla="*/ 3184723 w 3225491"/>
                  <a:gd name="connsiteY12" fmla="*/ 376425 h 3821600"/>
                  <a:gd name="connsiteX13" fmla="*/ 2922785 w 3225491"/>
                  <a:gd name="connsiteY13" fmla="*/ 1701988 h 3821600"/>
                  <a:gd name="connsiteX14" fmla="*/ 2748160 w 3225491"/>
                  <a:gd name="connsiteY14" fmla="*/ 2590988 h 3821600"/>
                  <a:gd name="connsiteX15" fmla="*/ 2629098 w 3225491"/>
                  <a:gd name="connsiteY15" fmla="*/ 2932300 h 3821600"/>
                  <a:gd name="connsiteX16" fmla="*/ 2573535 w 3225491"/>
                  <a:gd name="connsiteY16" fmla="*/ 3075175 h 3821600"/>
                  <a:gd name="connsiteX17" fmla="*/ 2470348 w 3225491"/>
                  <a:gd name="connsiteY17" fmla="*/ 3233925 h 3821600"/>
                  <a:gd name="connsiteX18" fmla="*/ 2327473 w 3225491"/>
                  <a:gd name="connsiteY18" fmla="*/ 3424425 h 3821600"/>
                  <a:gd name="connsiteX19" fmla="*/ 2089348 w 3225491"/>
                  <a:gd name="connsiteY19" fmla="*/ 3622863 h 3821600"/>
                  <a:gd name="connsiteX20" fmla="*/ 1827410 w 3225491"/>
                  <a:gd name="connsiteY20" fmla="*/ 3733988 h 3821600"/>
                  <a:gd name="connsiteX21" fmla="*/ 1533723 w 3225491"/>
                  <a:gd name="connsiteY21" fmla="*/ 3805425 h 3821600"/>
                  <a:gd name="connsiteX22" fmla="*/ 1319410 w 3225491"/>
                  <a:gd name="connsiteY22" fmla="*/ 3821300 h 3821600"/>
                  <a:gd name="connsiteX23" fmla="*/ 906660 w 3225491"/>
                  <a:gd name="connsiteY23" fmla="*/ 3797488 h 3821600"/>
                  <a:gd name="connsiteX24" fmla="*/ 708223 w 3225491"/>
                  <a:gd name="connsiteY24" fmla="*/ 3733988 h 3821600"/>
                  <a:gd name="connsiteX25" fmla="*/ 470098 w 3225491"/>
                  <a:gd name="connsiteY25" fmla="*/ 3654613 h 3821600"/>
                  <a:gd name="connsiteX26" fmla="*/ 287535 w 3225491"/>
                  <a:gd name="connsiteY26" fmla="*/ 3503800 h 3821600"/>
                  <a:gd name="connsiteX27" fmla="*/ 168473 w 3225491"/>
                  <a:gd name="connsiteY27" fmla="*/ 3360925 h 3821600"/>
                  <a:gd name="connsiteX28" fmla="*/ 57348 w 3225491"/>
                  <a:gd name="connsiteY28" fmla="*/ 3178363 h 3821600"/>
                  <a:gd name="connsiteX29" fmla="*/ 9723 w 3225491"/>
                  <a:gd name="connsiteY29" fmla="*/ 2900550 h 3821600"/>
                  <a:gd name="connsiteX30" fmla="*/ 1785 w 3225491"/>
                  <a:gd name="connsiteY30" fmla="*/ 2662425 h 3821600"/>
                  <a:gd name="connsiteX31" fmla="*/ 33535 w 3225491"/>
                  <a:gd name="connsiteY31" fmla="*/ 2368738 h 3821600"/>
                  <a:gd name="connsiteX32" fmla="*/ 57348 w 3225491"/>
                  <a:gd name="connsiteY32" fmla="*/ 2249675 h 3821600"/>
                  <a:gd name="connsiteX33" fmla="*/ 81160 w 3225491"/>
                  <a:gd name="connsiteY33" fmla="*/ 2186175 h 3821600"/>
                  <a:gd name="connsiteX34" fmla="*/ 81160 w 3225491"/>
                  <a:gd name="connsiteY34" fmla="*/ 2146488 h 3821600"/>
                  <a:gd name="connsiteX35" fmla="*/ 81160 w 3225491"/>
                  <a:gd name="connsiteY35" fmla="*/ 2146488 h 3821600"/>
                  <a:gd name="connsiteX36" fmla="*/ 168473 w 3225491"/>
                  <a:gd name="connsiteY36" fmla="*/ 2154425 h 3821600"/>
                  <a:gd name="connsiteX37" fmla="*/ 779660 w 3225491"/>
                  <a:gd name="connsiteY37" fmla="*/ 2146488 h 3821600"/>
                  <a:gd name="connsiteX38" fmla="*/ 835223 w 3225491"/>
                  <a:gd name="connsiteY38" fmla="*/ 2146488 h 3821600"/>
                  <a:gd name="connsiteX39" fmla="*/ 890785 w 3225491"/>
                  <a:gd name="connsiteY39" fmla="*/ 2154425 h 3821600"/>
                  <a:gd name="connsiteX40" fmla="*/ 890785 w 3225491"/>
                  <a:gd name="connsiteY40" fmla="*/ 2154425 h 3821600"/>
                  <a:gd name="connsiteX41" fmla="*/ 859035 w 3225491"/>
                  <a:gd name="connsiteY41" fmla="*/ 2313175 h 3821600"/>
                  <a:gd name="connsiteX42" fmla="*/ 819348 w 3225491"/>
                  <a:gd name="connsiteY42" fmla="*/ 2511613 h 3821600"/>
                  <a:gd name="connsiteX43" fmla="*/ 811410 w 3225491"/>
                  <a:gd name="connsiteY43" fmla="*/ 2622738 h 3821600"/>
                  <a:gd name="connsiteX44" fmla="*/ 811410 w 3225491"/>
                  <a:gd name="connsiteY44" fmla="*/ 2757675 h 3821600"/>
                  <a:gd name="connsiteX45" fmla="*/ 851098 w 3225491"/>
                  <a:gd name="connsiteY45" fmla="*/ 2876738 h 3821600"/>
                  <a:gd name="connsiteX46" fmla="*/ 946348 w 3225491"/>
                  <a:gd name="connsiteY46" fmla="*/ 2948175 h 3821600"/>
                  <a:gd name="connsiteX47" fmla="*/ 1065410 w 3225491"/>
                  <a:gd name="connsiteY47" fmla="*/ 2979925 h 3821600"/>
                  <a:gd name="connsiteX48" fmla="*/ 1240035 w 3225491"/>
                  <a:gd name="connsiteY48" fmla="*/ 3027550 h 3821600"/>
                  <a:gd name="connsiteX49" fmla="*/ 1446410 w 3225491"/>
                  <a:gd name="connsiteY49" fmla="*/ 3011675 h 3821600"/>
                  <a:gd name="connsiteX50" fmla="*/ 1621035 w 3225491"/>
                  <a:gd name="connsiteY50" fmla="*/ 2908488 h 3821600"/>
                  <a:gd name="connsiteX51" fmla="*/ 1763910 w 3225491"/>
                  <a:gd name="connsiteY51" fmla="*/ 2757675 h 3821600"/>
                  <a:gd name="connsiteX52" fmla="*/ 1859160 w 3225491"/>
                  <a:gd name="connsiteY52" fmla="*/ 2376675 h 3821600"/>
                  <a:gd name="connsiteX53" fmla="*/ 1962348 w 3225491"/>
                  <a:gd name="connsiteY53" fmla="*/ 1979800 h 3821600"/>
                  <a:gd name="connsiteX54" fmla="*/ 2097285 w 3225491"/>
                  <a:gd name="connsiteY54" fmla="*/ 1193988 h 3821600"/>
                  <a:gd name="connsiteX55" fmla="*/ 2303660 w 3225491"/>
                  <a:gd name="connsiteY55" fmla="*/ 304988 h 3821600"/>
                  <a:gd name="connsiteX56" fmla="*/ 2343348 w 3225491"/>
                  <a:gd name="connsiteY56" fmla="*/ 106550 h 3821600"/>
                  <a:gd name="connsiteX57" fmla="*/ 2359935 w 3225491"/>
                  <a:gd name="connsiteY57" fmla="*/ 2480 h 3821600"/>
                  <a:gd name="connsiteX58" fmla="*/ 2401048 w 3225491"/>
                  <a:gd name="connsiteY58" fmla="*/ 35997 h 3821600"/>
                  <a:gd name="connsiteX0" fmla="*/ 2401048 w 3225491"/>
                  <a:gd name="connsiteY0" fmla="*/ 35997 h 3821600"/>
                  <a:gd name="connsiteX1" fmla="*/ 2470348 w 3225491"/>
                  <a:gd name="connsiteY1" fmla="*/ 74800 h 3821600"/>
                  <a:gd name="connsiteX2" fmla="*/ 2565598 w 3225491"/>
                  <a:gd name="connsiteY2" fmla="*/ 122425 h 3821600"/>
                  <a:gd name="connsiteX3" fmla="*/ 2711672 w 3225491"/>
                  <a:gd name="connsiteY3" fmla="*/ 168287 h 3821600"/>
                  <a:gd name="connsiteX4" fmla="*/ 2859285 w 3225491"/>
                  <a:gd name="connsiteY4" fmla="*/ 193863 h 3821600"/>
                  <a:gd name="connsiteX5" fmla="*/ 2962473 w 3225491"/>
                  <a:gd name="connsiteY5" fmla="*/ 193863 h 3821600"/>
                  <a:gd name="connsiteX6" fmla="*/ 3081535 w 3225491"/>
                  <a:gd name="connsiteY6" fmla="*/ 193863 h 3821600"/>
                  <a:gd name="connsiteX7" fmla="*/ 3152973 w 3225491"/>
                  <a:gd name="connsiteY7" fmla="*/ 177988 h 3821600"/>
                  <a:gd name="connsiteX8" fmla="*/ 3192660 w 3225491"/>
                  <a:gd name="connsiteY8" fmla="*/ 177988 h 3821600"/>
                  <a:gd name="connsiteX9" fmla="*/ 3224410 w 3225491"/>
                  <a:gd name="connsiteY9" fmla="*/ 170050 h 3821600"/>
                  <a:gd name="connsiteX10" fmla="*/ 3216473 w 3225491"/>
                  <a:gd name="connsiteY10" fmla="*/ 177988 h 3821600"/>
                  <a:gd name="connsiteX11" fmla="*/ 3200598 w 3225491"/>
                  <a:gd name="connsiteY11" fmla="*/ 265300 h 3821600"/>
                  <a:gd name="connsiteX12" fmla="*/ 3184723 w 3225491"/>
                  <a:gd name="connsiteY12" fmla="*/ 376425 h 3821600"/>
                  <a:gd name="connsiteX13" fmla="*/ 2922785 w 3225491"/>
                  <a:gd name="connsiteY13" fmla="*/ 1701988 h 3821600"/>
                  <a:gd name="connsiteX14" fmla="*/ 2748160 w 3225491"/>
                  <a:gd name="connsiteY14" fmla="*/ 2590988 h 3821600"/>
                  <a:gd name="connsiteX15" fmla="*/ 2629098 w 3225491"/>
                  <a:gd name="connsiteY15" fmla="*/ 2932300 h 3821600"/>
                  <a:gd name="connsiteX16" fmla="*/ 2573535 w 3225491"/>
                  <a:gd name="connsiteY16" fmla="*/ 3075175 h 3821600"/>
                  <a:gd name="connsiteX17" fmla="*/ 2470348 w 3225491"/>
                  <a:gd name="connsiteY17" fmla="*/ 3233925 h 3821600"/>
                  <a:gd name="connsiteX18" fmla="*/ 2327473 w 3225491"/>
                  <a:gd name="connsiteY18" fmla="*/ 3424425 h 3821600"/>
                  <a:gd name="connsiteX19" fmla="*/ 2089348 w 3225491"/>
                  <a:gd name="connsiteY19" fmla="*/ 3622863 h 3821600"/>
                  <a:gd name="connsiteX20" fmla="*/ 1827410 w 3225491"/>
                  <a:gd name="connsiteY20" fmla="*/ 3733988 h 3821600"/>
                  <a:gd name="connsiteX21" fmla="*/ 1533723 w 3225491"/>
                  <a:gd name="connsiteY21" fmla="*/ 3805425 h 3821600"/>
                  <a:gd name="connsiteX22" fmla="*/ 1319410 w 3225491"/>
                  <a:gd name="connsiteY22" fmla="*/ 3821300 h 3821600"/>
                  <a:gd name="connsiteX23" fmla="*/ 906660 w 3225491"/>
                  <a:gd name="connsiteY23" fmla="*/ 3797488 h 3821600"/>
                  <a:gd name="connsiteX24" fmla="*/ 708223 w 3225491"/>
                  <a:gd name="connsiteY24" fmla="*/ 3733988 h 3821600"/>
                  <a:gd name="connsiteX25" fmla="*/ 470098 w 3225491"/>
                  <a:gd name="connsiteY25" fmla="*/ 3654613 h 3821600"/>
                  <a:gd name="connsiteX26" fmla="*/ 287535 w 3225491"/>
                  <a:gd name="connsiteY26" fmla="*/ 3503800 h 3821600"/>
                  <a:gd name="connsiteX27" fmla="*/ 168473 w 3225491"/>
                  <a:gd name="connsiteY27" fmla="*/ 3360925 h 3821600"/>
                  <a:gd name="connsiteX28" fmla="*/ 57348 w 3225491"/>
                  <a:gd name="connsiteY28" fmla="*/ 3178363 h 3821600"/>
                  <a:gd name="connsiteX29" fmla="*/ 9723 w 3225491"/>
                  <a:gd name="connsiteY29" fmla="*/ 2900550 h 3821600"/>
                  <a:gd name="connsiteX30" fmla="*/ 1785 w 3225491"/>
                  <a:gd name="connsiteY30" fmla="*/ 2662425 h 3821600"/>
                  <a:gd name="connsiteX31" fmla="*/ 33535 w 3225491"/>
                  <a:gd name="connsiteY31" fmla="*/ 2368738 h 3821600"/>
                  <a:gd name="connsiteX32" fmla="*/ 57348 w 3225491"/>
                  <a:gd name="connsiteY32" fmla="*/ 2249675 h 3821600"/>
                  <a:gd name="connsiteX33" fmla="*/ 81160 w 3225491"/>
                  <a:gd name="connsiteY33" fmla="*/ 2186175 h 3821600"/>
                  <a:gd name="connsiteX34" fmla="*/ 81160 w 3225491"/>
                  <a:gd name="connsiteY34" fmla="*/ 2146488 h 3821600"/>
                  <a:gd name="connsiteX35" fmla="*/ 81160 w 3225491"/>
                  <a:gd name="connsiteY35" fmla="*/ 2146488 h 3821600"/>
                  <a:gd name="connsiteX36" fmla="*/ 168473 w 3225491"/>
                  <a:gd name="connsiteY36" fmla="*/ 2154425 h 3821600"/>
                  <a:gd name="connsiteX37" fmla="*/ 779660 w 3225491"/>
                  <a:gd name="connsiteY37" fmla="*/ 2146488 h 3821600"/>
                  <a:gd name="connsiteX38" fmla="*/ 835223 w 3225491"/>
                  <a:gd name="connsiteY38" fmla="*/ 2146488 h 3821600"/>
                  <a:gd name="connsiteX39" fmla="*/ 890785 w 3225491"/>
                  <a:gd name="connsiteY39" fmla="*/ 2154425 h 3821600"/>
                  <a:gd name="connsiteX40" fmla="*/ 890785 w 3225491"/>
                  <a:gd name="connsiteY40" fmla="*/ 2154425 h 3821600"/>
                  <a:gd name="connsiteX41" fmla="*/ 859035 w 3225491"/>
                  <a:gd name="connsiteY41" fmla="*/ 2313175 h 3821600"/>
                  <a:gd name="connsiteX42" fmla="*/ 819348 w 3225491"/>
                  <a:gd name="connsiteY42" fmla="*/ 2511613 h 3821600"/>
                  <a:gd name="connsiteX43" fmla="*/ 811410 w 3225491"/>
                  <a:gd name="connsiteY43" fmla="*/ 2622738 h 3821600"/>
                  <a:gd name="connsiteX44" fmla="*/ 811410 w 3225491"/>
                  <a:gd name="connsiteY44" fmla="*/ 2757675 h 3821600"/>
                  <a:gd name="connsiteX45" fmla="*/ 851098 w 3225491"/>
                  <a:gd name="connsiteY45" fmla="*/ 2876738 h 3821600"/>
                  <a:gd name="connsiteX46" fmla="*/ 946348 w 3225491"/>
                  <a:gd name="connsiteY46" fmla="*/ 2948175 h 3821600"/>
                  <a:gd name="connsiteX47" fmla="*/ 1065410 w 3225491"/>
                  <a:gd name="connsiteY47" fmla="*/ 2979925 h 3821600"/>
                  <a:gd name="connsiteX48" fmla="*/ 1240035 w 3225491"/>
                  <a:gd name="connsiteY48" fmla="*/ 3027550 h 3821600"/>
                  <a:gd name="connsiteX49" fmla="*/ 1446410 w 3225491"/>
                  <a:gd name="connsiteY49" fmla="*/ 3011675 h 3821600"/>
                  <a:gd name="connsiteX50" fmla="*/ 1621035 w 3225491"/>
                  <a:gd name="connsiteY50" fmla="*/ 2908488 h 3821600"/>
                  <a:gd name="connsiteX51" fmla="*/ 1763910 w 3225491"/>
                  <a:gd name="connsiteY51" fmla="*/ 2757675 h 3821600"/>
                  <a:gd name="connsiteX52" fmla="*/ 1859160 w 3225491"/>
                  <a:gd name="connsiteY52" fmla="*/ 2376675 h 3821600"/>
                  <a:gd name="connsiteX53" fmla="*/ 1962348 w 3225491"/>
                  <a:gd name="connsiteY53" fmla="*/ 1979800 h 3821600"/>
                  <a:gd name="connsiteX54" fmla="*/ 2097285 w 3225491"/>
                  <a:gd name="connsiteY54" fmla="*/ 1193988 h 3821600"/>
                  <a:gd name="connsiteX55" fmla="*/ 2303660 w 3225491"/>
                  <a:gd name="connsiteY55" fmla="*/ 304988 h 3821600"/>
                  <a:gd name="connsiteX56" fmla="*/ 2343348 w 3225491"/>
                  <a:gd name="connsiteY56" fmla="*/ 106550 h 3821600"/>
                  <a:gd name="connsiteX57" fmla="*/ 2359935 w 3225491"/>
                  <a:gd name="connsiteY57" fmla="*/ 2480 h 3821600"/>
                  <a:gd name="connsiteX58" fmla="*/ 2401048 w 3225491"/>
                  <a:gd name="connsiteY58" fmla="*/ 35997 h 3821600"/>
                  <a:gd name="connsiteX0" fmla="*/ 2401048 w 3225491"/>
                  <a:gd name="connsiteY0" fmla="*/ 35997 h 3821600"/>
                  <a:gd name="connsiteX1" fmla="*/ 2470348 w 3225491"/>
                  <a:gd name="connsiteY1" fmla="*/ 74800 h 3821600"/>
                  <a:gd name="connsiteX2" fmla="*/ 2565598 w 3225491"/>
                  <a:gd name="connsiteY2" fmla="*/ 122425 h 3821600"/>
                  <a:gd name="connsiteX3" fmla="*/ 2711672 w 3225491"/>
                  <a:gd name="connsiteY3" fmla="*/ 168287 h 3821600"/>
                  <a:gd name="connsiteX4" fmla="*/ 2859285 w 3225491"/>
                  <a:gd name="connsiteY4" fmla="*/ 193863 h 3821600"/>
                  <a:gd name="connsiteX5" fmla="*/ 2948255 w 3225491"/>
                  <a:gd name="connsiteY5" fmla="*/ 201139 h 3821600"/>
                  <a:gd name="connsiteX6" fmla="*/ 3081535 w 3225491"/>
                  <a:gd name="connsiteY6" fmla="*/ 193863 h 3821600"/>
                  <a:gd name="connsiteX7" fmla="*/ 3152973 w 3225491"/>
                  <a:gd name="connsiteY7" fmla="*/ 177988 h 3821600"/>
                  <a:gd name="connsiteX8" fmla="*/ 3192660 w 3225491"/>
                  <a:gd name="connsiteY8" fmla="*/ 177988 h 3821600"/>
                  <a:gd name="connsiteX9" fmla="*/ 3224410 w 3225491"/>
                  <a:gd name="connsiteY9" fmla="*/ 170050 h 3821600"/>
                  <a:gd name="connsiteX10" fmla="*/ 3216473 w 3225491"/>
                  <a:gd name="connsiteY10" fmla="*/ 177988 h 3821600"/>
                  <a:gd name="connsiteX11" fmla="*/ 3200598 w 3225491"/>
                  <a:gd name="connsiteY11" fmla="*/ 265300 h 3821600"/>
                  <a:gd name="connsiteX12" fmla="*/ 3184723 w 3225491"/>
                  <a:gd name="connsiteY12" fmla="*/ 376425 h 3821600"/>
                  <a:gd name="connsiteX13" fmla="*/ 2922785 w 3225491"/>
                  <a:gd name="connsiteY13" fmla="*/ 1701988 h 3821600"/>
                  <a:gd name="connsiteX14" fmla="*/ 2748160 w 3225491"/>
                  <a:gd name="connsiteY14" fmla="*/ 2590988 h 3821600"/>
                  <a:gd name="connsiteX15" fmla="*/ 2629098 w 3225491"/>
                  <a:gd name="connsiteY15" fmla="*/ 2932300 h 3821600"/>
                  <a:gd name="connsiteX16" fmla="*/ 2573535 w 3225491"/>
                  <a:gd name="connsiteY16" fmla="*/ 3075175 h 3821600"/>
                  <a:gd name="connsiteX17" fmla="*/ 2470348 w 3225491"/>
                  <a:gd name="connsiteY17" fmla="*/ 3233925 h 3821600"/>
                  <a:gd name="connsiteX18" fmla="*/ 2327473 w 3225491"/>
                  <a:gd name="connsiteY18" fmla="*/ 3424425 h 3821600"/>
                  <a:gd name="connsiteX19" fmla="*/ 2089348 w 3225491"/>
                  <a:gd name="connsiteY19" fmla="*/ 3622863 h 3821600"/>
                  <a:gd name="connsiteX20" fmla="*/ 1827410 w 3225491"/>
                  <a:gd name="connsiteY20" fmla="*/ 3733988 h 3821600"/>
                  <a:gd name="connsiteX21" fmla="*/ 1533723 w 3225491"/>
                  <a:gd name="connsiteY21" fmla="*/ 3805425 h 3821600"/>
                  <a:gd name="connsiteX22" fmla="*/ 1319410 w 3225491"/>
                  <a:gd name="connsiteY22" fmla="*/ 3821300 h 3821600"/>
                  <a:gd name="connsiteX23" fmla="*/ 906660 w 3225491"/>
                  <a:gd name="connsiteY23" fmla="*/ 3797488 h 3821600"/>
                  <a:gd name="connsiteX24" fmla="*/ 708223 w 3225491"/>
                  <a:gd name="connsiteY24" fmla="*/ 3733988 h 3821600"/>
                  <a:gd name="connsiteX25" fmla="*/ 470098 w 3225491"/>
                  <a:gd name="connsiteY25" fmla="*/ 3654613 h 3821600"/>
                  <a:gd name="connsiteX26" fmla="*/ 287535 w 3225491"/>
                  <a:gd name="connsiteY26" fmla="*/ 3503800 h 3821600"/>
                  <a:gd name="connsiteX27" fmla="*/ 168473 w 3225491"/>
                  <a:gd name="connsiteY27" fmla="*/ 3360925 h 3821600"/>
                  <a:gd name="connsiteX28" fmla="*/ 57348 w 3225491"/>
                  <a:gd name="connsiteY28" fmla="*/ 3178363 h 3821600"/>
                  <a:gd name="connsiteX29" fmla="*/ 9723 w 3225491"/>
                  <a:gd name="connsiteY29" fmla="*/ 2900550 h 3821600"/>
                  <a:gd name="connsiteX30" fmla="*/ 1785 w 3225491"/>
                  <a:gd name="connsiteY30" fmla="*/ 2662425 h 3821600"/>
                  <a:gd name="connsiteX31" fmla="*/ 33535 w 3225491"/>
                  <a:gd name="connsiteY31" fmla="*/ 2368738 h 3821600"/>
                  <a:gd name="connsiteX32" fmla="*/ 57348 w 3225491"/>
                  <a:gd name="connsiteY32" fmla="*/ 2249675 h 3821600"/>
                  <a:gd name="connsiteX33" fmla="*/ 81160 w 3225491"/>
                  <a:gd name="connsiteY33" fmla="*/ 2186175 h 3821600"/>
                  <a:gd name="connsiteX34" fmla="*/ 81160 w 3225491"/>
                  <a:gd name="connsiteY34" fmla="*/ 2146488 h 3821600"/>
                  <a:gd name="connsiteX35" fmla="*/ 81160 w 3225491"/>
                  <a:gd name="connsiteY35" fmla="*/ 2146488 h 3821600"/>
                  <a:gd name="connsiteX36" fmla="*/ 168473 w 3225491"/>
                  <a:gd name="connsiteY36" fmla="*/ 2154425 h 3821600"/>
                  <a:gd name="connsiteX37" fmla="*/ 779660 w 3225491"/>
                  <a:gd name="connsiteY37" fmla="*/ 2146488 h 3821600"/>
                  <a:gd name="connsiteX38" fmla="*/ 835223 w 3225491"/>
                  <a:gd name="connsiteY38" fmla="*/ 2146488 h 3821600"/>
                  <a:gd name="connsiteX39" fmla="*/ 890785 w 3225491"/>
                  <a:gd name="connsiteY39" fmla="*/ 2154425 h 3821600"/>
                  <a:gd name="connsiteX40" fmla="*/ 890785 w 3225491"/>
                  <a:gd name="connsiteY40" fmla="*/ 2154425 h 3821600"/>
                  <a:gd name="connsiteX41" fmla="*/ 859035 w 3225491"/>
                  <a:gd name="connsiteY41" fmla="*/ 2313175 h 3821600"/>
                  <a:gd name="connsiteX42" fmla="*/ 819348 w 3225491"/>
                  <a:gd name="connsiteY42" fmla="*/ 2511613 h 3821600"/>
                  <a:gd name="connsiteX43" fmla="*/ 811410 w 3225491"/>
                  <a:gd name="connsiteY43" fmla="*/ 2622738 h 3821600"/>
                  <a:gd name="connsiteX44" fmla="*/ 811410 w 3225491"/>
                  <a:gd name="connsiteY44" fmla="*/ 2757675 h 3821600"/>
                  <a:gd name="connsiteX45" fmla="*/ 851098 w 3225491"/>
                  <a:gd name="connsiteY45" fmla="*/ 2876738 h 3821600"/>
                  <a:gd name="connsiteX46" fmla="*/ 946348 w 3225491"/>
                  <a:gd name="connsiteY46" fmla="*/ 2948175 h 3821600"/>
                  <a:gd name="connsiteX47" fmla="*/ 1065410 w 3225491"/>
                  <a:gd name="connsiteY47" fmla="*/ 2979925 h 3821600"/>
                  <a:gd name="connsiteX48" fmla="*/ 1240035 w 3225491"/>
                  <a:gd name="connsiteY48" fmla="*/ 3027550 h 3821600"/>
                  <a:gd name="connsiteX49" fmla="*/ 1446410 w 3225491"/>
                  <a:gd name="connsiteY49" fmla="*/ 3011675 h 3821600"/>
                  <a:gd name="connsiteX50" fmla="*/ 1621035 w 3225491"/>
                  <a:gd name="connsiteY50" fmla="*/ 2908488 h 3821600"/>
                  <a:gd name="connsiteX51" fmla="*/ 1763910 w 3225491"/>
                  <a:gd name="connsiteY51" fmla="*/ 2757675 h 3821600"/>
                  <a:gd name="connsiteX52" fmla="*/ 1859160 w 3225491"/>
                  <a:gd name="connsiteY52" fmla="*/ 2376675 h 3821600"/>
                  <a:gd name="connsiteX53" fmla="*/ 1962348 w 3225491"/>
                  <a:gd name="connsiteY53" fmla="*/ 1979800 h 3821600"/>
                  <a:gd name="connsiteX54" fmla="*/ 2097285 w 3225491"/>
                  <a:gd name="connsiteY54" fmla="*/ 1193988 h 3821600"/>
                  <a:gd name="connsiteX55" fmla="*/ 2303660 w 3225491"/>
                  <a:gd name="connsiteY55" fmla="*/ 304988 h 3821600"/>
                  <a:gd name="connsiteX56" fmla="*/ 2343348 w 3225491"/>
                  <a:gd name="connsiteY56" fmla="*/ 106550 h 3821600"/>
                  <a:gd name="connsiteX57" fmla="*/ 2359935 w 3225491"/>
                  <a:gd name="connsiteY57" fmla="*/ 2480 h 3821600"/>
                  <a:gd name="connsiteX58" fmla="*/ 2401048 w 3225491"/>
                  <a:gd name="connsiteY58" fmla="*/ 35997 h 3821600"/>
                  <a:gd name="connsiteX0" fmla="*/ 2401048 w 3225491"/>
                  <a:gd name="connsiteY0" fmla="*/ 35997 h 3821600"/>
                  <a:gd name="connsiteX1" fmla="*/ 2470348 w 3225491"/>
                  <a:gd name="connsiteY1" fmla="*/ 74800 h 3821600"/>
                  <a:gd name="connsiteX2" fmla="*/ 2565598 w 3225491"/>
                  <a:gd name="connsiteY2" fmla="*/ 122425 h 3821600"/>
                  <a:gd name="connsiteX3" fmla="*/ 2711672 w 3225491"/>
                  <a:gd name="connsiteY3" fmla="*/ 168287 h 3821600"/>
                  <a:gd name="connsiteX4" fmla="*/ 2840329 w 3225491"/>
                  <a:gd name="connsiteY4" fmla="*/ 193863 h 3821600"/>
                  <a:gd name="connsiteX5" fmla="*/ 2948255 w 3225491"/>
                  <a:gd name="connsiteY5" fmla="*/ 201139 h 3821600"/>
                  <a:gd name="connsiteX6" fmla="*/ 3081535 w 3225491"/>
                  <a:gd name="connsiteY6" fmla="*/ 193863 h 3821600"/>
                  <a:gd name="connsiteX7" fmla="*/ 3152973 w 3225491"/>
                  <a:gd name="connsiteY7" fmla="*/ 177988 h 3821600"/>
                  <a:gd name="connsiteX8" fmla="*/ 3192660 w 3225491"/>
                  <a:gd name="connsiteY8" fmla="*/ 177988 h 3821600"/>
                  <a:gd name="connsiteX9" fmla="*/ 3224410 w 3225491"/>
                  <a:gd name="connsiteY9" fmla="*/ 170050 h 3821600"/>
                  <a:gd name="connsiteX10" fmla="*/ 3216473 w 3225491"/>
                  <a:gd name="connsiteY10" fmla="*/ 177988 h 3821600"/>
                  <a:gd name="connsiteX11" fmla="*/ 3200598 w 3225491"/>
                  <a:gd name="connsiteY11" fmla="*/ 265300 h 3821600"/>
                  <a:gd name="connsiteX12" fmla="*/ 3184723 w 3225491"/>
                  <a:gd name="connsiteY12" fmla="*/ 376425 h 3821600"/>
                  <a:gd name="connsiteX13" fmla="*/ 2922785 w 3225491"/>
                  <a:gd name="connsiteY13" fmla="*/ 1701988 h 3821600"/>
                  <a:gd name="connsiteX14" fmla="*/ 2748160 w 3225491"/>
                  <a:gd name="connsiteY14" fmla="*/ 2590988 h 3821600"/>
                  <a:gd name="connsiteX15" fmla="*/ 2629098 w 3225491"/>
                  <a:gd name="connsiteY15" fmla="*/ 2932300 h 3821600"/>
                  <a:gd name="connsiteX16" fmla="*/ 2573535 w 3225491"/>
                  <a:gd name="connsiteY16" fmla="*/ 3075175 h 3821600"/>
                  <a:gd name="connsiteX17" fmla="*/ 2470348 w 3225491"/>
                  <a:gd name="connsiteY17" fmla="*/ 3233925 h 3821600"/>
                  <a:gd name="connsiteX18" fmla="*/ 2327473 w 3225491"/>
                  <a:gd name="connsiteY18" fmla="*/ 3424425 h 3821600"/>
                  <a:gd name="connsiteX19" fmla="*/ 2089348 w 3225491"/>
                  <a:gd name="connsiteY19" fmla="*/ 3622863 h 3821600"/>
                  <a:gd name="connsiteX20" fmla="*/ 1827410 w 3225491"/>
                  <a:gd name="connsiteY20" fmla="*/ 3733988 h 3821600"/>
                  <a:gd name="connsiteX21" fmla="*/ 1533723 w 3225491"/>
                  <a:gd name="connsiteY21" fmla="*/ 3805425 h 3821600"/>
                  <a:gd name="connsiteX22" fmla="*/ 1319410 w 3225491"/>
                  <a:gd name="connsiteY22" fmla="*/ 3821300 h 3821600"/>
                  <a:gd name="connsiteX23" fmla="*/ 906660 w 3225491"/>
                  <a:gd name="connsiteY23" fmla="*/ 3797488 h 3821600"/>
                  <a:gd name="connsiteX24" fmla="*/ 708223 w 3225491"/>
                  <a:gd name="connsiteY24" fmla="*/ 3733988 h 3821600"/>
                  <a:gd name="connsiteX25" fmla="*/ 470098 w 3225491"/>
                  <a:gd name="connsiteY25" fmla="*/ 3654613 h 3821600"/>
                  <a:gd name="connsiteX26" fmla="*/ 287535 w 3225491"/>
                  <a:gd name="connsiteY26" fmla="*/ 3503800 h 3821600"/>
                  <a:gd name="connsiteX27" fmla="*/ 168473 w 3225491"/>
                  <a:gd name="connsiteY27" fmla="*/ 3360925 h 3821600"/>
                  <a:gd name="connsiteX28" fmla="*/ 57348 w 3225491"/>
                  <a:gd name="connsiteY28" fmla="*/ 3178363 h 3821600"/>
                  <a:gd name="connsiteX29" fmla="*/ 9723 w 3225491"/>
                  <a:gd name="connsiteY29" fmla="*/ 2900550 h 3821600"/>
                  <a:gd name="connsiteX30" fmla="*/ 1785 w 3225491"/>
                  <a:gd name="connsiteY30" fmla="*/ 2662425 h 3821600"/>
                  <a:gd name="connsiteX31" fmla="*/ 33535 w 3225491"/>
                  <a:gd name="connsiteY31" fmla="*/ 2368738 h 3821600"/>
                  <a:gd name="connsiteX32" fmla="*/ 57348 w 3225491"/>
                  <a:gd name="connsiteY32" fmla="*/ 2249675 h 3821600"/>
                  <a:gd name="connsiteX33" fmla="*/ 81160 w 3225491"/>
                  <a:gd name="connsiteY33" fmla="*/ 2186175 h 3821600"/>
                  <a:gd name="connsiteX34" fmla="*/ 81160 w 3225491"/>
                  <a:gd name="connsiteY34" fmla="*/ 2146488 h 3821600"/>
                  <a:gd name="connsiteX35" fmla="*/ 81160 w 3225491"/>
                  <a:gd name="connsiteY35" fmla="*/ 2146488 h 3821600"/>
                  <a:gd name="connsiteX36" fmla="*/ 168473 w 3225491"/>
                  <a:gd name="connsiteY36" fmla="*/ 2154425 h 3821600"/>
                  <a:gd name="connsiteX37" fmla="*/ 779660 w 3225491"/>
                  <a:gd name="connsiteY37" fmla="*/ 2146488 h 3821600"/>
                  <a:gd name="connsiteX38" fmla="*/ 835223 w 3225491"/>
                  <a:gd name="connsiteY38" fmla="*/ 2146488 h 3821600"/>
                  <a:gd name="connsiteX39" fmla="*/ 890785 w 3225491"/>
                  <a:gd name="connsiteY39" fmla="*/ 2154425 h 3821600"/>
                  <a:gd name="connsiteX40" fmla="*/ 890785 w 3225491"/>
                  <a:gd name="connsiteY40" fmla="*/ 2154425 h 3821600"/>
                  <a:gd name="connsiteX41" fmla="*/ 859035 w 3225491"/>
                  <a:gd name="connsiteY41" fmla="*/ 2313175 h 3821600"/>
                  <a:gd name="connsiteX42" fmla="*/ 819348 w 3225491"/>
                  <a:gd name="connsiteY42" fmla="*/ 2511613 h 3821600"/>
                  <a:gd name="connsiteX43" fmla="*/ 811410 w 3225491"/>
                  <a:gd name="connsiteY43" fmla="*/ 2622738 h 3821600"/>
                  <a:gd name="connsiteX44" fmla="*/ 811410 w 3225491"/>
                  <a:gd name="connsiteY44" fmla="*/ 2757675 h 3821600"/>
                  <a:gd name="connsiteX45" fmla="*/ 851098 w 3225491"/>
                  <a:gd name="connsiteY45" fmla="*/ 2876738 h 3821600"/>
                  <a:gd name="connsiteX46" fmla="*/ 946348 w 3225491"/>
                  <a:gd name="connsiteY46" fmla="*/ 2948175 h 3821600"/>
                  <a:gd name="connsiteX47" fmla="*/ 1065410 w 3225491"/>
                  <a:gd name="connsiteY47" fmla="*/ 2979925 h 3821600"/>
                  <a:gd name="connsiteX48" fmla="*/ 1240035 w 3225491"/>
                  <a:gd name="connsiteY48" fmla="*/ 3027550 h 3821600"/>
                  <a:gd name="connsiteX49" fmla="*/ 1446410 w 3225491"/>
                  <a:gd name="connsiteY49" fmla="*/ 3011675 h 3821600"/>
                  <a:gd name="connsiteX50" fmla="*/ 1621035 w 3225491"/>
                  <a:gd name="connsiteY50" fmla="*/ 2908488 h 3821600"/>
                  <a:gd name="connsiteX51" fmla="*/ 1763910 w 3225491"/>
                  <a:gd name="connsiteY51" fmla="*/ 2757675 h 3821600"/>
                  <a:gd name="connsiteX52" fmla="*/ 1859160 w 3225491"/>
                  <a:gd name="connsiteY52" fmla="*/ 2376675 h 3821600"/>
                  <a:gd name="connsiteX53" fmla="*/ 1962348 w 3225491"/>
                  <a:gd name="connsiteY53" fmla="*/ 1979800 h 3821600"/>
                  <a:gd name="connsiteX54" fmla="*/ 2097285 w 3225491"/>
                  <a:gd name="connsiteY54" fmla="*/ 1193988 h 3821600"/>
                  <a:gd name="connsiteX55" fmla="*/ 2303660 w 3225491"/>
                  <a:gd name="connsiteY55" fmla="*/ 304988 h 3821600"/>
                  <a:gd name="connsiteX56" fmla="*/ 2343348 w 3225491"/>
                  <a:gd name="connsiteY56" fmla="*/ 106550 h 3821600"/>
                  <a:gd name="connsiteX57" fmla="*/ 2359935 w 3225491"/>
                  <a:gd name="connsiteY57" fmla="*/ 2480 h 3821600"/>
                  <a:gd name="connsiteX58" fmla="*/ 2401048 w 3225491"/>
                  <a:gd name="connsiteY58" fmla="*/ 35997 h 3821600"/>
                  <a:gd name="connsiteX0" fmla="*/ 2401048 w 3225491"/>
                  <a:gd name="connsiteY0" fmla="*/ 35997 h 3821600"/>
                  <a:gd name="connsiteX1" fmla="*/ 2470348 w 3225491"/>
                  <a:gd name="connsiteY1" fmla="*/ 74800 h 3821600"/>
                  <a:gd name="connsiteX2" fmla="*/ 2565598 w 3225491"/>
                  <a:gd name="connsiteY2" fmla="*/ 122425 h 3821600"/>
                  <a:gd name="connsiteX3" fmla="*/ 2711672 w 3225491"/>
                  <a:gd name="connsiteY3" fmla="*/ 168287 h 3821600"/>
                  <a:gd name="connsiteX4" fmla="*/ 2840329 w 3225491"/>
                  <a:gd name="connsiteY4" fmla="*/ 193863 h 3821600"/>
                  <a:gd name="connsiteX5" fmla="*/ 2948255 w 3225491"/>
                  <a:gd name="connsiteY5" fmla="*/ 201139 h 3821600"/>
                  <a:gd name="connsiteX6" fmla="*/ 3081535 w 3225491"/>
                  <a:gd name="connsiteY6" fmla="*/ 193863 h 3821600"/>
                  <a:gd name="connsiteX7" fmla="*/ 3134016 w 3225491"/>
                  <a:gd name="connsiteY7" fmla="*/ 187690 h 3821600"/>
                  <a:gd name="connsiteX8" fmla="*/ 3192660 w 3225491"/>
                  <a:gd name="connsiteY8" fmla="*/ 177988 h 3821600"/>
                  <a:gd name="connsiteX9" fmla="*/ 3224410 w 3225491"/>
                  <a:gd name="connsiteY9" fmla="*/ 170050 h 3821600"/>
                  <a:gd name="connsiteX10" fmla="*/ 3216473 w 3225491"/>
                  <a:gd name="connsiteY10" fmla="*/ 177988 h 3821600"/>
                  <a:gd name="connsiteX11" fmla="*/ 3200598 w 3225491"/>
                  <a:gd name="connsiteY11" fmla="*/ 265300 h 3821600"/>
                  <a:gd name="connsiteX12" fmla="*/ 3184723 w 3225491"/>
                  <a:gd name="connsiteY12" fmla="*/ 376425 h 3821600"/>
                  <a:gd name="connsiteX13" fmla="*/ 2922785 w 3225491"/>
                  <a:gd name="connsiteY13" fmla="*/ 1701988 h 3821600"/>
                  <a:gd name="connsiteX14" fmla="*/ 2748160 w 3225491"/>
                  <a:gd name="connsiteY14" fmla="*/ 2590988 h 3821600"/>
                  <a:gd name="connsiteX15" fmla="*/ 2629098 w 3225491"/>
                  <a:gd name="connsiteY15" fmla="*/ 2932300 h 3821600"/>
                  <a:gd name="connsiteX16" fmla="*/ 2573535 w 3225491"/>
                  <a:gd name="connsiteY16" fmla="*/ 3075175 h 3821600"/>
                  <a:gd name="connsiteX17" fmla="*/ 2470348 w 3225491"/>
                  <a:gd name="connsiteY17" fmla="*/ 3233925 h 3821600"/>
                  <a:gd name="connsiteX18" fmla="*/ 2327473 w 3225491"/>
                  <a:gd name="connsiteY18" fmla="*/ 3424425 h 3821600"/>
                  <a:gd name="connsiteX19" fmla="*/ 2089348 w 3225491"/>
                  <a:gd name="connsiteY19" fmla="*/ 3622863 h 3821600"/>
                  <a:gd name="connsiteX20" fmla="*/ 1827410 w 3225491"/>
                  <a:gd name="connsiteY20" fmla="*/ 3733988 h 3821600"/>
                  <a:gd name="connsiteX21" fmla="*/ 1533723 w 3225491"/>
                  <a:gd name="connsiteY21" fmla="*/ 3805425 h 3821600"/>
                  <a:gd name="connsiteX22" fmla="*/ 1319410 w 3225491"/>
                  <a:gd name="connsiteY22" fmla="*/ 3821300 h 3821600"/>
                  <a:gd name="connsiteX23" fmla="*/ 906660 w 3225491"/>
                  <a:gd name="connsiteY23" fmla="*/ 3797488 h 3821600"/>
                  <a:gd name="connsiteX24" fmla="*/ 708223 w 3225491"/>
                  <a:gd name="connsiteY24" fmla="*/ 3733988 h 3821600"/>
                  <a:gd name="connsiteX25" fmla="*/ 470098 w 3225491"/>
                  <a:gd name="connsiteY25" fmla="*/ 3654613 h 3821600"/>
                  <a:gd name="connsiteX26" fmla="*/ 287535 w 3225491"/>
                  <a:gd name="connsiteY26" fmla="*/ 3503800 h 3821600"/>
                  <a:gd name="connsiteX27" fmla="*/ 168473 w 3225491"/>
                  <a:gd name="connsiteY27" fmla="*/ 3360925 h 3821600"/>
                  <a:gd name="connsiteX28" fmla="*/ 57348 w 3225491"/>
                  <a:gd name="connsiteY28" fmla="*/ 3178363 h 3821600"/>
                  <a:gd name="connsiteX29" fmla="*/ 9723 w 3225491"/>
                  <a:gd name="connsiteY29" fmla="*/ 2900550 h 3821600"/>
                  <a:gd name="connsiteX30" fmla="*/ 1785 w 3225491"/>
                  <a:gd name="connsiteY30" fmla="*/ 2662425 h 3821600"/>
                  <a:gd name="connsiteX31" fmla="*/ 33535 w 3225491"/>
                  <a:gd name="connsiteY31" fmla="*/ 2368738 h 3821600"/>
                  <a:gd name="connsiteX32" fmla="*/ 57348 w 3225491"/>
                  <a:gd name="connsiteY32" fmla="*/ 2249675 h 3821600"/>
                  <a:gd name="connsiteX33" fmla="*/ 81160 w 3225491"/>
                  <a:gd name="connsiteY33" fmla="*/ 2186175 h 3821600"/>
                  <a:gd name="connsiteX34" fmla="*/ 81160 w 3225491"/>
                  <a:gd name="connsiteY34" fmla="*/ 2146488 h 3821600"/>
                  <a:gd name="connsiteX35" fmla="*/ 81160 w 3225491"/>
                  <a:gd name="connsiteY35" fmla="*/ 2146488 h 3821600"/>
                  <a:gd name="connsiteX36" fmla="*/ 168473 w 3225491"/>
                  <a:gd name="connsiteY36" fmla="*/ 2154425 h 3821600"/>
                  <a:gd name="connsiteX37" fmla="*/ 779660 w 3225491"/>
                  <a:gd name="connsiteY37" fmla="*/ 2146488 h 3821600"/>
                  <a:gd name="connsiteX38" fmla="*/ 835223 w 3225491"/>
                  <a:gd name="connsiteY38" fmla="*/ 2146488 h 3821600"/>
                  <a:gd name="connsiteX39" fmla="*/ 890785 w 3225491"/>
                  <a:gd name="connsiteY39" fmla="*/ 2154425 h 3821600"/>
                  <a:gd name="connsiteX40" fmla="*/ 890785 w 3225491"/>
                  <a:gd name="connsiteY40" fmla="*/ 2154425 h 3821600"/>
                  <a:gd name="connsiteX41" fmla="*/ 859035 w 3225491"/>
                  <a:gd name="connsiteY41" fmla="*/ 2313175 h 3821600"/>
                  <a:gd name="connsiteX42" fmla="*/ 819348 w 3225491"/>
                  <a:gd name="connsiteY42" fmla="*/ 2511613 h 3821600"/>
                  <a:gd name="connsiteX43" fmla="*/ 811410 w 3225491"/>
                  <a:gd name="connsiteY43" fmla="*/ 2622738 h 3821600"/>
                  <a:gd name="connsiteX44" fmla="*/ 811410 w 3225491"/>
                  <a:gd name="connsiteY44" fmla="*/ 2757675 h 3821600"/>
                  <a:gd name="connsiteX45" fmla="*/ 851098 w 3225491"/>
                  <a:gd name="connsiteY45" fmla="*/ 2876738 h 3821600"/>
                  <a:gd name="connsiteX46" fmla="*/ 946348 w 3225491"/>
                  <a:gd name="connsiteY46" fmla="*/ 2948175 h 3821600"/>
                  <a:gd name="connsiteX47" fmla="*/ 1065410 w 3225491"/>
                  <a:gd name="connsiteY47" fmla="*/ 2979925 h 3821600"/>
                  <a:gd name="connsiteX48" fmla="*/ 1240035 w 3225491"/>
                  <a:gd name="connsiteY48" fmla="*/ 3027550 h 3821600"/>
                  <a:gd name="connsiteX49" fmla="*/ 1446410 w 3225491"/>
                  <a:gd name="connsiteY49" fmla="*/ 3011675 h 3821600"/>
                  <a:gd name="connsiteX50" fmla="*/ 1621035 w 3225491"/>
                  <a:gd name="connsiteY50" fmla="*/ 2908488 h 3821600"/>
                  <a:gd name="connsiteX51" fmla="*/ 1763910 w 3225491"/>
                  <a:gd name="connsiteY51" fmla="*/ 2757675 h 3821600"/>
                  <a:gd name="connsiteX52" fmla="*/ 1859160 w 3225491"/>
                  <a:gd name="connsiteY52" fmla="*/ 2376675 h 3821600"/>
                  <a:gd name="connsiteX53" fmla="*/ 1962348 w 3225491"/>
                  <a:gd name="connsiteY53" fmla="*/ 1979800 h 3821600"/>
                  <a:gd name="connsiteX54" fmla="*/ 2097285 w 3225491"/>
                  <a:gd name="connsiteY54" fmla="*/ 1193988 h 3821600"/>
                  <a:gd name="connsiteX55" fmla="*/ 2303660 w 3225491"/>
                  <a:gd name="connsiteY55" fmla="*/ 304988 h 3821600"/>
                  <a:gd name="connsiteX56" fmla="*/ 2343348 w 3225491"/>
                  <a:gd name="connsiteY56" fmla="*/ 106550 h 3821600"/>
                  <a:gd name="connsiteX57" fmla="*/ 2359935 w 3225491"/>
                  <a:gd name="connsiteY57" fmla="*/ 2480 h 3821600"/>
                  <a:gd name="connsiteX58" fmla="*/ 2401048 w 3225491"/>
                  <a:gd name="connsiteY58" fmla="*/ 35997 h 3821600"/>
                  <a:gd name="connsiteX0" fmla="*/ 2401048 w 3226422"/>
                  <a:gd name="connsiteY0" fmla="*/ 35997 h 3821600"/>
                  <a:gd name="connsiteX1" fmla="*/ 2470348 w 3226422"/>
                  <a:gd name="connsiteY1" fmla="*/ 74800 h 3821600"/>
                  <a:gd name="connsiteX2" fmla="*/ 2565598 w 3226422"/>
                  <a:gd name="connsiteY2" fmla="*/ 122425 h 3821600"/>
                  <a:gd name="connsiteX3" fmla="*/ 2711672 w 3226422"/>
                  <a:gd name="connsiteY3" fmla="*/ 168287 h 3821600"/>
                  <a:gd name="connsiteX4" fmla="*/ 2840329 w 3226422"/>
                  <a:gd name="connsiteY4" fmla="*/ 193863 h 3821600"/>
                  <a:gd name="connsiteX5" fmla="*/ 2948255 w 3226422"/>
                  <a:gd name="connsiteY5" fmla="*/ 201139 h 3821600"/>
                  <a:gd name="connsiteX6" fmla="*/ 3081535 w 3226422"/>
                  <a:gd name="connsiteY6" fmla="*/ 193863 h 3821600"/>
                  <a:gd name="connsiteX7" fmla="*/ 3134016 w 3226422"/>
                  <a:gd name="connsiteY7" fmla="*/ 187690 h 3821600"/>
                  <a:gd name="connsiteX8" fmla="*/ 3178444 w 3226422"/>
                  <a:gd name="connsiteY8" fmla="*/ 180414 h 3821600"/>
                  <a:gd name="connsiteX9" fmla="*/ 3224410 w 3226422"/>
                  <a:gd name="connsiteY9" fmla="*/ 170050 h 3821600"/>
                  <a:gd name="connsiteX10" fmla="*/ 3216473 w 3226422"/>
                  <a:gd name="connsiteY10" fmla="*/ 177988 h 3821600"/>
                  <a:gd name="connsiteX11" fmla="*/ 3200598 w 3226422"/>
                  <a:gd name="connsiteY11" fmla="*/ 265300 h 3821600"/>
                  <a:gd name="connsiteX12" fmla="*/ 3184723 w 3226422"/>
                  <a:gd name="connsiteY12" fmla="*/ 376425 h 3821600"/>
                  <a:gd name="connsiteX13" fmla="*/ 2922785 w 3226422"/>
                  <a:gd name="connsiteY13" fmla="*/ 1701988 h 3821600"/>
                  <a:gd name="connsiteX14" fmla="*/ 2748160 w 3226422"/>
                  <a:gd name="connsiteY14" fmla="*/ 2590988 h 3821600"/>
                  <a:gd name="connsiteX15" fmla="*/ 2629098 w 3226422"/>
                  <a:gd name="connsiteY15" fmla="*/ 2932300 h 3821600"/>
                  <a:gd name="connsiteX16" fmla="*/ 2573535 w 3226422"/>
                  <a:gd name="connsiteY16" fmla="*/ 3075175 h 3821600"/>
                  <a:gd name="connsiteX17" fmla="*/ 2470348 w 3226422"/>
                  <a:gd name="connsiteY17" fmla="*/ 3233925 h 3821600"/>
                  <a:gd name="connsiteX18" fmla="*/ 2327473 w 3226422"/>
                  <a:gd name="connsiteY18" fmla="*/ 3424425 h 3821600"/>
                  <a:gd name="connsiteX19" fmla="*/ 2089348 w 3226422"/>
                  <a:gd name="connsiteY19" fmla="*/ 3622863 h 3821600"/>
                  <a:gd name="connsiteX20" fmla="*/ 1827410 w 3226422"/>
                  <a:gd name="connsiteY20" fmla="*/ 3733988 h 3821600"/>
                  <a:gd name="connsiteX21" fmla="*/ 1533723 w 3226422"/>
                  <a:gd name="connsiteY21" fmla="*/ 3805425 h 3821600"/>
                  <a:gd name="connsiteX22" fmla="*/ 1319410 w 3226422"/>
                  <a:gd name="connsiteY22" fmla="*/ 3821300 h 3821600"/>
                  <a:gd name="connsiteX23" fmla="*/ 906660 w 3226422"/>
                  <a:gd name="connsiteY23" fmla="*/ 3797488 h 3821600"/>
                  <a:gd name="connsiteX24" fmla="*/ 708223 w 3226422"/>
                  <a:gd name="connsiteY24" fmla="*/ 3733988 h 3821600"/>
                  <a:gd name="connsiteX25" fmla="*/ 470098 w 3226422"/>
                  <a:gd name="connsiteY25" fmla="*/ 3654613 h 3821600"/>
                  <a:gd name="connsiteX26" fmla="*/ 287535 w 3226422"/>
                  <a:gd name="connsiteY26" fmla="*/ 3503800 h 3821600"/>
                  <a:gd name="connsiteX27" fmla="*/ 168473 w 3226422"/>
                  <a:gd name="connsiteY27" fmla="*/ 3360925 h 3821600"/>
                  <a:gd name="connsiteX28" fmla="*/ 57348 w 3226422"/>
                  <a:gd name="connsiteY28" fmla="*/ 3178363 h 3821600"/>
                  <a:gd name="connsiteX29" fmla="*/ 9723 w 3226422"/>
                  <a:gd name="connsiteY29" fmla="*/ 2900550 h 3821600"/>
                  <a:gd name="connsiteX30" fmla="*/ 1785 w 3226422"/>
                  <a:gd name="connsiteY30" fmla="*/ 2662425 h 3821600"/>
                  <a:gd name="connsiteX31" fmla="*/ 33535 w 3226422"/>
                  <a:gd name="connsiteY31" fmla="*/ 2368738 h 3821600"/>
                  <a:gd name="connsiteX32" fmla="*/ 57348 w 3226422"/>
                  <a:gd name="connsiteY32" fmla="*/ 2249675 h 3821600"/>
                  <a:gd name="connsiteX33" fmla="*/ 81160 w 3226422"/>
                  <a:gd name="connsiteY33" fmla="*/ 2186175 h 3821600"/>
                  <a:gd name="connsiteX34" fmla="*/ 81160 w 3226422"/>
                  <a:gd name="connsiteY34" fmla="*/ 2146488 h 3821600"/>
                  <a:gd name="connsiteX35" fmla="*/ 81160 w 3226422"/>
                  <a:gd name="connsiteY35" fmla="*/ 2146488 h 3821600"/>
                  <a:gd name="connsiteX36" fmla="*/ 168473 w 3226422"/>
                  <a:gd name="connsiteY36" fmla="*/ 2154425 h 3821600"/>
                  <a:gd name="connsiteX37" fmla="*/ 779660 w 3226422"/>
                  <a:gd name="connsiteY37" fmla="*/ 2146488 h 3821600"/>
                  <a:gd name="connsiteX38" fmla="*/ 835223 w 3226422"/>
                  <a:gd name="connsiteY38" fmla="*/ 2146488 h 3821600"/>
                  <a:gd name="connsiteX39" fmla="*/ 890785 w 3226422"/>
                  <a:gd name="connsiteY39" fmla="*/ 2154425 h 3821600"/>
                  <a:gd name="connsiteX40" fmla="*/ 890785 w 3226422"/>
                  <a:gd name="connsiteY40" fmla="*/ 2154425 h 3821600"/>
                  <a:gd name="connsiteX41" fmla="*/ 859035 w 3226422"/>
                  <a:gd name="connsiteY41" fmla="*/ 2313175 h 3821600"/>
                  <a:gd name="connsiteX42" fmla="*/ 819348 w 3226422"/>
                  <a:gd name="connsiteY42" fmla="*/ 2511613 h 3821600"/>
                  <a:gd name="connsiteX43" fmla="*/ 811410 w 3226422"/>
                  <a:gd name="connsiteY43" fmla="*/ 2622738 h 3821600"/>
                  <a:gd name="connsiteX44" fmla="*/ 811410 w 3226422"/>
                  <a:gd name="connsiteY44" fmla="*/ 2757675 h 3821600"/>
                  <a:gd name="connsiteX45" fmla="*/ 851098 w 3226422"/>
                  <a:gd name="connsiteY45" fmla="*/ 2876738 h 3821600"/>
                  <a:gd name="connsiteX46" fmla="*/ 946348 w 3226422"/>
                  <a:gd name="connsiteY46" fmla="*/ 2948175 h 3821600"/>
                  <a:gd name="connsiteX47" fmla="*/ 1065410 w 3226422"/>
                  <a:gd name="connsiteY47" fmla="*/ 2979925 h 3821600"/>
                  <a:gd name="connsiteX48" fmla="*/ 1240035 w 3226422"/>
                  <a:gd name="connsiteY48" fmla="*/ 3027550 h 3821600"/>
                  <a:gd name="connsiteX49" fmla="*/ 1446410 w 3226422"/>
                  <a:gd name="connsiteY49" fmla="*/ 3011675 h 3821600"/>
                  <a:gd name="connsiteX50" fmla="*/ 1621035 w 3226422"/>
                  <a:gd name="connsiteY50" fmla="*/ 2908488 h 3821600"/>
                  <a:gd name="connsiteX51" fmla="*/ 1763910 w 3226422"/>
                  <a:gd name="connsiteY51" fmla="*/ 2757675 h 3821600"/>
                  <a:gd name="connsiteX52" fmla="*/ 1859160 w 3226422"/>
                  <a:gd name="connsiteY52" fmla="*/ 2376675 h 3821600"/>
                  <a:gd name="connsiteX53" fmla="*/ 1962348 w 3226422"/>
                  <a:gd name="connsiteY53" fmla="*/ 1979800 h 3821600"/>
                  <a:gd name="connsiteX54" fmla="*/ 2097285 w 3226422"/>
                  <a:gd name="connsiteY54" fmla="*/ 1193988 h 3821600"/>
                  <a:gd name="connsiteX55" fmla="*/ 2303660 w 3226422"/>
                  <a:gd name="connsiteY55" fmla="*/ 304988 h 3821600"/>
                  <a:gd name="connsiteX56" fmla="*/ 2343348 w 3226422"/>
                  <a:gd name="connsiteY56" fmla="*/ 106550 h 3821600"/>
                  <a:gd name="connsiteX57" fmla="*/ 2359935 w 3226422"/>
                  <a:gd name="connsiteY57" fmla="*/ 2480 h 3821600"/>
                  <a:gd name="connsiteX58" fmla="*/ 2401048 w 3226422"/>
                  <a:gd name="connsiteY58" fmla="*/ 35997 h 3821600"/>
                  <a:gd name="connsiteX0" fmla="*/ 2401048 w 3228511"/>
                  <a:gd name="connsiteY0" fmla="*/ 35997 h 3821600"/>
                  <a:gd name="connsiteX1" fmla="*/ 2470348 w 3228511"/>
                  <a:gd name="connsiteY1" fmla="*/ 74800 h 3821600"/>
                  <a:gd name="connsiteX2" fmla="*/ 2565598 w 3228511"/>
                  <a:gd name="connsiteY2" fmla="*/ 122425 h 3821600"/>
                  <a:gd name="connsiteX3" fmla="*/ 2711672 w 3228511"/>
                  <a:gd name="connsiteY3" fmla="*/ 168287 h 3821600"/>
                  <a:gd name="connsiteX4" fmla="*/ 2840329 w 3228511"/>
                  <a:gd name="connsiteY4" fmla="*/ 193863 h 3821600"/>
                  <a:gd name="connsiteX5" fmla="*/ 2948255 w 3228511"/>
                  <a:gd name="connsiteY5" fmla="*/ 201139 h 3821600"/>
                  <a:gd name="connsiteX6" fmla="*/ 3081535 w 3228511"/>
                  <a:gd name="connsiteY6" fmla="*/ 193863 h 3821600"/>
                  <a:gd name="connsiteX7" fmla="*/ 3134016 w 3228511"/>
                  <a:gd name="connsiteY7" fmla="*/ 187690 h 3821600"/>
                  <a:gd name="connsiteX8" fmla="*/ 3178444 w 3228511"/>
                  <a:gd name="connsiteY8" fmla="*/ 180414 h 3821600"/>
                  <a:gd name="connsiteX9" fmla="*/ 3224410 w 3228511"/>
                  <a:gd name="connsiteY9" fmla="*/ 170050 h 3821600"/>
                  <a:gd name="connsiteX10" fmla="*/ 3223581 w 3228511"/>
                  <a:gd name="connsiteY10" fmla="*/ 177988 h 3821600"/>
                  <a:gd name="connsiteX11" fmla="*/ 3200598 w 3228511"/>
                  <a:gd name="connsiteY11" fmla="*/ 265300 h 3821600"/>
                  <a:gd name="connsiteX12" fmla="*/ 3184723 w 3228511"/>
                  <a:gd name="connsiteY12" fmla="*/ 376425 h 3821600"/>
                  <a:gd name="connsiteX13" fmla="*/ 2922785 w 3228511"/>
                  <a:gd name="connsiteY13" fmla="*/ 1701988 h 3821600"/>
                  <a:gd name="connsiteX14" fmla="*/ 2748160 w 3228511"/>
                  <a:gd name="connsiteY14" fmla="*/ 2590988 h 3821600"/>
                  <a:gd name="connsiteX15" fmla="*/ 2629098 w 3228511"/>
                  <a:gd name="connsiteY15" fmla="*/ 2932300 h 3821600"/>
                  <a:gd name="connsiteX16" fmla="*/ 2573535 w 3228511"/>
                  <a:gd name="connsiteY16" fmla="*/ 3075175 h 3821600"/>
                  <a:gd name="connsiteX17" fmla="*/ 2470348 w 3228511"/>
                  <a:gd name="connsiteY17" fmla="*/ 3233925 h 3821600"/>
                  <a:gd name="connsiteX18" fmla="*/ 2327473 w 3228511"/>
                  <a:gd name="connsiteY18" fmla="*/ 3424425 h 3821600"/>
                  <a:gd name="connsiteX19" fmla="*/ 2089348 w 3228511"/>
                  <a:gd name="connsiteY19" fmla="*/ 3622863 h 3821600"/>
                  <a:gd name="connsiteX20" fmla="*/ 1827410 w 3228511"/>
                  <a:gd name="connsiteY20" fmla="*/ 3733988 h 3821600"/>
                  <a:gd name="connsiteX21" fmla="*/ 1533723 w 3228511"/>
                  <a:gd name="connsiteY21" fmla="*/ 3805425 h 3821600"/>
                  <a:gd name="connsiteX22" fmla="*/ 1319410 w 3228511"/>
                  <a:gd name="connsiteY22" fmla="*/ 3821300 h 3821600"/>
                  <a:gd name="connsiteX23" fmla="*/ 906660 w 3228511"/>
                  <a:gd name="connsiteY23" fmla="*/ 3797488 h 3821600"/>
                  <a:gd name="connsiteX24" fmla="*/ 708223 w 3228511"/>
                  <a:gd name="connsiteY24" fmla="*/ 3733988 h 3821600"/>
                  <a:gd name="connsiteX25" fmla="*/ 470098 w 3228511"/>
                  <a:gd name="connsiteY25" fmla="*/ 3654613 h 3821600"/>
                  <a:gd name="connsiteX26" fmla="*/ 287535 w 3228511"/>
                  <a:gd name="connsiteY26" fmla="*/ 3503800 h 3821600"/>
                  <a:gd name="connsiteX27" fmla="*/ 168473 w 3228511"/>
                  <a:gd name="connsiteY27" fmla="*/ 3360925 h 3821600"/>
                  <a:gd name="connsiteX28" fmla="*/ 57348 w 3228511"/>
                  <a:gd name="connsiteY28" fmla="*/ 3178363 h 3821600"/>
                  <a:gd name="connsiteX29" fmla="*/ 9723 w 3228511"/>
                  <a:gd name="connsiteY29" fmla="*/ 2900550 h 3821600"/>
                  <a:gd name="connsiteX30" fmla="*/ 1785 w 3228511"/>
                  <a:gd name="connsiteY30" fmla="*/ 2662425 h 3821600"/>
                  <a:gd name="connsiteX31" fmla="*/ 33535 w 3228511"/>
                  <a:gd name="connsiteY31" fmla="*/ 2368738 h 3821600"/>
                  <a:gd name="connsiteX32" fmla="*/ 57348 w 3228511"/>
                  <a:gd name="connsiteY32" fmla="*/ 2249675 h 3821600"/>
                  <a:gd name="connsiteX33" fmla="*/ 81160 w 3228511"/>
                  <a:gd name="connsiteY33" fmla="*/ 2186175 h 3821600"/>
                  <a:gd name="connsiteX34" fmla="*/ 81160 w 3228511"/>
                  <a:gd name="connsiteY34" fmla="*/ 2146488 h 3821600"/>
                  <a:gd name="connsiteX35" fmla="*/ 81160 w 3228511"/>
                  <a:gd name="connsiteY35" fmla="*/ 2146488 h 3821600"/>
                  <a:gd name="connsiteX36" fmla="*/ 168473 w 3228511"/>
                  <a:gd name="connsiteY36" fmla="*/ 2154425 h 3821600"/>
                  <a:gd name="connsiteX37" fmla="*/ 779660 w 3228511"/>
                  <a:gd name="connsiteY37" fmla="*/ 2146488 h 3821600"/>
                  <a:gd name="connsiteX38" fmla="*/ 835223 w 3228511"/>
                  <a:gd name="connsiteY38" fmla="*/ 2146488 h 3821600"/>
                  <a:gd name="connsiteX39" fmla="*/ 890785 w 3228511"/>
                  <a:gd name="connsiteY39" fmla="*/ 2154425 h 3821600"/>
                  <a:gd name="connsiteX40" fmla="*/ 890785 w 3228511"/>
                  <a:gd name="connsiteY40" fmla="*/ 2154425 h 3821600"/>
                  <a:gd name="connsiteX41" fmla="*/ 859035 w 3228511"/>
                  <a:gd name="connsiteY41" fmla="*/ 2313175 h 3821600"/>
                  <a:gd name="connsiteX42" fmla="*/ 819348 w 3228511"/>
                  <a:gd name="connsiteY42" fmla="*/ 2511613 h 3821600"/>
                  <a:gd name="connsiteX43" fmla="*/ 811410 w 3228511"/>
                  <a:gd name="connsiteY43" fmla="*/ 2622738 h 3821600"/>
                  <a:gd name="connsiteX44" fmla="*/ 811410 w 3228511"/>
                  <a:gd name="connsiteY44" fmla="*/ 2757675 h 3821600"/>
                  <a:gd name="connsiteX45" fmla="*/ 851098 w 3228511"/>
                  <a:gd name="connsiteY45" fmla="*/ 2876738 h 3821600"/>
                  <a:gd name="connsiteX46" fmla="*/ 946348 w 3228511"/>
                  <a:gd name="connsiteY46" fmla="*/ 2948175 h 3821600"/>
                  <a:gd name="connsiteX47" fmla="*/ 1065410 w 3228511"/>
                  <a:gd name="connsiteY47" fmla="*/ 2979925 h 3821600"/>
                  <a:gd name="connsiteX48" fmla="*/ 1240035 w 3228511"/>
                  <a:gd name="connsiteY48" fmla="*/ 3027550 h 3821600"/>
                  <a:gd name="connsiteX49" fmla="*/ 1446410 w 3228511"/>
                  <a:gd name="connsiteY49" fmla="*/ 3011675 h 3821600"/>
                  <a:gd name="connsiteX50" fmla="*/ 1621035 w 3228511"/>
                  <a:gd name="connsiteY50" fmla="*/ 2908488 h 3821600"/>
                  <a:gd name="connsiteX51" fmla="*/ 1763910 w 3228511"/>
                  <a:gd name="connsiteY51" fmla="*/ 2757675 h 3821600"/>
                  <a:gd name="connsiteX52" fmla="*/ 1859160 w 3228511"/>
                  <a:gd name="connsiteY52" fmla="*/ 2376675 h 3821600"/>
                  <a:gd name="connsiteX53" fmla="*/ 1962348 w 3228511"/>
                  <a:gd name="connsiteY53" fmla="*/ 1979800 h 3821600"/>
                  <a:gd name="connsiteX54" fmla="*/ 2097285 w 3228511"/>
                  <a:gd name="connsiteY54" fmla="*/ 1193988 h 3821600"/>
                  <a:gd name="connsiteX55" fmla="*/ 2303660 w 3228511"/>
                  <a:gd name="connsiteY55" fmla="*/ 304988 h 3821600"/>
                  <a:gd name="connsiteX56" fmla="*/ 2343348 w 3228511"/>
                  <a:gd name="connsiteY56" fmla="*/ 106550 h 3821600"/>
                  <a:gd name="connsiteX57" fmla="*/ 2359935 w 3228511"/>
                  <a:gd name="connsiteY57" fmla="*/ 2480 h 3821600"/>
                  <a:gd name="connsiteX58" fmla="*/ 2401048 w 3228511"/>
                  <a:gd name="connsiteY58" fmla="*/ 35997 h 3821600"/>
                  <a:gd name="connsiteX0" fmla="*/ 2401048 w 3227896"/>
                  <a:gd name="connsiteY0" fmla="*/ 35997 h 3821600"/>
                  <a:gd name="connsiteX1" fmla="*/ 2470348 w 3227896"/>
                  <a:gd name="connsiteY1" fmla="*/ 74800 h 3821600"/>
                  <a:gd name="connsiteX2" fmla="*/ 2565598 w 3227896"/>
                  <a:gd name="connsiteY2" fmla="*/ 122425 h 3821600"/>
                  <a:gd name="connsiteX3" fmla="*/ 2711672 w 3227896"/>
                  <a:gd name="connsiteY3" fmla="*/ 168287 h 3821600"/>
                  <a:gd name="connsiteX4" fmla="*/ 2840329 w 3227896"/>
                  <a:gd name="connsiteY4" fmla="*/ 193863 h 3821600"/>
                  <a:gd name="connsiteX5" fmla="*/ 2948255 w 3227896"/>
                  <a:gd name="connsiteY5" fmla="*/ 201139 h 3821600"/>
                  <a:gd name="connsiteX6" fmla="*/ 3081535 w 3227896"/>
                  <a:gd name="connsiteY6" fmla="*/ 193863 h 3821600"/>
                  <a:gd name="connsiteX7" fmla="*/ 3134016 w 3227896"/>
                  <a:gd name="connsiteY7" fmla="*/ 187690 h 3821600"/>
                  <a:gd name="connsiteX8" fmla="*/ 3178444 w 3227896"/>
                  <a:gd name="connsiteY8" fmla="*/ 180414 h 3821600"/>
                  <a:gd name="connsiteX9" fmla="*/ 3224410 w 3227896"/>
                  <a:gd name="connsiteY9" fmla="*/ 170050 h 3821600"/>
                  <a:gd name="connsiteX10" fmla="*/ 3223581 w 3227896"/>
                  <a:gd name="connsiteY10" fmla="*/ 177988 h 3821600"/>
                  <a:gd name="connsiteX11" fmla="*/ 3214816 w 3227896"/>
                  <a:gd name="connsiteY11" fmla="*/ 233770 h 3821600"/>
                  <a:gd name="connsiteX12" fmla="*/ 3184723 w 3227896"/>
                  <a:gd name="connsiteY12" fmla="*/ 376425 h 3821600"/>
                  <a:gd name="connsiteX13" fmla="*/ 2922785 w 3227896"/>
                  <a:gd name="connsiteY13" fmla="*/ 1701988 h 3821600"/>
                  <a:gd name="connsiteX14" fmla="*/ 2748160 w 3227896"/>
                  <a:gd name="connsiteY14" fmla="*/ 2590988 h 3821600"/>
                  <a:gd name="connsiteX15" fmla="*/ 2629098 w 3227896"/>
                  <a:gd name="connsiteY15" fmla="*/ 2932300 h 3821600"/>
                  <a:gd name="connsiteX16" fmla="*/ 2573535 w 3227896"/>
                  <a:gd name="connsiteY16" fmla="*/ 3075175 h 3821600"/>
                  <a:gd name="connsiteX17" fmla="*/ 2470348 w 3227896"/>
                  <a:gd name="connsiteY17" fmla="*/ 3233925 h 3821600"/>
                  <a:gd name="connsiteX18" fmla="*/ 2327473 w 3227896"/>
                  <a:gd name="connsiteY18" fmla="*/ 3424425 h 3821600"/>
                  <a:gd name="connsiteX19" fmla="*/ 2089348 w 3227896"/>
                  <a:gd name="connsiteY19" fmla="*/ 3622863 h 3821600"/>
                  <a:gd name="connsiteX20" fmla="*/ 1827410 w 3227896"/>
                  <a:gd name="connsiteY20" fmla="*/ 3733988 h 3821600"/>
                  <a:gd name="connsiteX21" fmla="*/ 1533723 w 3227896"/>
                  <a:gd name="connsiteY21" fmla="*/ 3805425 h 3821600"/>
                  <a:gd name="connsiteX22" fmla="*/ 1319410 w 3227896"/>
                  <a:gd name="connsiteY22" fmla="*/ 3821300 h 3821600"/>
                  <a:gd name="connsiteX23" fmla="*/ 906660 w 3227896"/>
                  <a:gd name="connsiteY23" fmla="*/ 3797488 h 3821600"/>
                  <a:gd name="connsiteX24" fmla="*/ 708223 w 3227896"/>
                  <a:gd name="connsiteY24" fmla="*/ 3733988 h 3821600"/>
                  <a:gd name="connsiteX25" fmla="*/ 470098 w 3227896"/>
                  <a:gd name="connsiteY25" fmla="*/ 3654613 h 3821600"/>
                  <a:gd name="connsiteX26" fmla="*/ 287535 w 3227896"/>
                  <a:gd name="connsiteY26" fmla="*/ 3503800 h 3821600"/>
                  <a:gd name="connsiteX27" fmla="*/ 168473 w 3227896"/>
                  <a:gd name="connsiteY27" fmla="*/ 3360925 h 3821600"/>
                  <a:gd name="connsiteX28" fmla="*/ 57348 w 3227896"/>
                  <a:gd name="connsiteY28" fmla="*/ 3178363 h 3821600"/>
                  <a:gd name="connsiteX29" fmla="*/ 9723 w 3227896"/>
                  <a:gd name="connsiteY29" fmla="*/ 2900550 h 3821600"/>
                  <a:gd name="connsiteX30" fmla="*/ 1785 w 3227896"/>
                  <a:gd name="connsiteY30" fmla="*/ 2662425 h 3821600"/>
                  <a:gd name="connsiteX31" fmla="*/ 33535 w 3227896"/>
                  <a:gd name="connsiteY31" fmla="*/ 2368738 h 3821600"/>
                  <a:gd name="connsiteX32" fmla="*/ 57348 w 3227896"/>
                  <a:gd name="connsiteY32" fmla="*/ 2249675 h 3821600"/>
                  <a:gd name="connsiteX33" fmla="*/ 81160 w 3227896"/>
                  <a:gd name="connsiteY33" fmla="*/ 2186175 h 3821600"/>
                  <a:gd name="connsiteX34" fmla="*/ 81160 w 3227896"/>
                  <a:gd name="connsiteY34" fmla="*/ 2146488 h 3821600"/>
                  <a:gd name="connsiteX35" fmla="*/ 81160 w 3227896"/>
                  <a:gd name="connsiteY35" fmla="*/ 2146488 h 3821600"/>
                  <a:gd name="connsiteX36" fmla="*/ 168473 w 3227896"/>
                  <a:gd name="connsiteY36" fmla="*/ 2154425 h 3821600"/>
                  <a:gd name="connsiteX37" fmla="*/ 779660 w 3227896"/>
                  <a:gd name="connsiteY37" fmla="*/ 2146488 h 3821600"/>
                  <a:gd name="connsiteX38" fmla="*/ 835223 w 3227896"/>
                  <a:gd name="connsiteY38" fmla="*/ 2146488 h 3821600"/>
                  <a:gd name="connsiteX39" fmla="*/ 890785 w 3227896"/>
                  <a:gd name="connsiteY39" fmla="*/ 2154425 h 3821600"/>
                  <a:gd name="connsiteX40" fmla="*/ 890785 w 3227896"/>
                  <a:gd name="connsiteY40" fmla="*/ 2154425 h 3821600"/>
                  <a:gd name="connsiteX41" fmla="*/ 859035 w 3227896"/>
                  <a:gd name="connsiteY41" fmla="*/ 2313175 h 3821600"/>
                  <a:gd name="connsiteX42" fmla="*/ 819348 w 3227896"/>
                  <a:gd name="connsiteY42" fmla="*/ 2511613 h 3821600"/>
                  <a:gd name="connsiteX43" fmla="*/ 811410 w 3227896"/>
                  <a:gd name="connsiteY43" fmla="*/ 2622738 h 3821600"/>
                  <a:gd name="connsiteX44" fmla="*/ 811410 w 3227896"/>
                  <a:gd name="connsiteY44" fmla="*/ 2757675 h 3821600"/>
                  <a:gd name="connsiteX45" fmla="*/ 851098 w 3227896"/>
                  <a:gd name="connsiteY45" fmla="*/ 2876738 h 3821600"/>
                  <a:gd name="connsiteX46" fmla="*/ 946348 w 3227896"/>
                  <a:gd name="connsiteY46" fmla="*/ 2948175 h 3821600"/>
                  <a:gd name="connsiteX47" fmla="*/ 1065410 w 3227896"/>
                  <a:gd name="connsiteY47" fmla="*/ 2979925 h 3821600"/>
                  <a:gd name="connsiteX48" fmla="*/ 1240035 w 3227896"/>
                  <a:gd name="connsiteY48" fmla="*/ 3027550 h 3821600"/>
                  <a:gd name="connsiteX49" fmla="*/ 1446410 w 3227896"/>
                  <a:gd name="connsiteY49" fmla="*/ 3011675 h 3821600"/>
                  <a:gd name="connsiteX50" fmla="*/ 1621035 w 3227896"/>
                  <a:gd name="connsiteY50" fmla="*/ 2908488 h 3821600"/>
                  <a:gd name="connsiteX51" fmla="*/ 1763910 w 3227896"/>
                  <a:gd name="connsiteY51" fmla="*/ 2757675 h 3821600"/>
                  <a:gd name="connsiteX52" fmla="*/ 1859160 w 3227896"/>
                  <a:gd name="connsiteY52" fmla="*/ 2376675 h 3821600"/>
                  <a:gd name="connsiteX53" fmla="*/ 1962348 w 3227896"/>
                  <a:gd name="connsiteY53" fmla="*/ 1979800 h 3821600"/>
                  <a:gd name="connsiteX54" fmla="*/ 2097285 w 3227896"/>
                  <a:gd name="connsiteY54" fmla="*/ 1193988 h 3821600"/>
                  <a:gd name="connsiteX55" fmla="*/ 2303660 w 3227896"/>
                  <a:gd name="connsiteY55" fmla="*/ 304988 h 3821600"/>
                  <a:gd name="connsiteX56" fmla="*/ 2343348 w 3227896"/>
                  <a:gd name="connsiteY56" fmla="*/ 106550 h 3821600"/>
                  <a:gd name="connsiteX57" fmla="*/ 2359935 w 3227896"/>
                  <a:gd name="connsiteY57" fmla="*/ 2480 h 3821600"/>
                  <a:gd name="connsiteX58" fmla="*/ 2401048 w 3227896"/>
                  <a:gd name="connsiteY58" fmla="*/ 35997 h 3821600"/>
                  <a:gd name="connsiteX0" fmla="*/ 2401048 w 3228188"/>
                  <a:gd name="connsiteY0" fmla="*/ 35997 h 3821600"/>
                  <a:gd name="connsiteX1" fmla="*/ 2470348 w 3228188"/>
                  <a:gd name="connsiteY1" fmla="*/ 74800 h 3821600"/>
                  <a:gd name="connsiteX2" fmla="*/ 2565598 w 3228188"/>
                  <a:gd name="connsiteY2" fmla="*/ 122425 h 3821600"/>
                  <a:gd name="connsiteX3" fmla="*/ 2711672 w 3228188"/>
                  <a:gd name="connsiteY3" fmla="*/ 168287 h 3821600"/>
                  <a:gd name="connsiteX4" fmla="*/ 2840329 w 3228188"/>
                  <a:gd name="connsiteY4" fmla="*/ 193863 h 3821600"/>
                  <a:gd name="connsiteX5" fmla="*/ 2948255 w 3228188"/>
                  <a:gd name="connsiteY5" fmla="*/ 201139 h 3821600"/>
                  <a:gd name="connsiteX6" fmla="*/ 3081535 w 3228188"/>
                  <a:gd name="connsiteY6" fmla="*/ 193863 h 3821600"/>
                  <a:gd name="connsiteX7" fmla="*/ 3134016 w 3228188"/>
                  <a:gd name="connsiteY7" fmla="*/ 187690 h 3821600"/>
                  <a:gd name="connsiteX8" fmla="*/ 3178444 w 3228188"/>
                  <a:gd name="connsiteY8" fmla="*/ 180414 h 3821600"/>
                  <a:gd name="connsiteX9" fmla="*/ 3224410 w 3228188"/>
                  <a:gd name="connsiteY9" fmla="*/ 170050 h 3821600"/>
                  <a:gd name="connsiteX10" fmla="*/ 3223581 w 3228188"/>
                  <a:gd name="connsiteY10" fmla="*/ 177988 h 3821600"/>
                  <a:gd name="connsiteX11" fmla="*/ 3207707 w 3228188"/>
                  <a:gd name="connsiteY11" fmla="*/ 260450 h 3821600"/>
                  <a:gd name="connsiteX12" fmla="*/ 3184723 w 3228188"/>
                  <a:gd name="connsiteY12" fmla="*/ 376425 h 3821600"/>
                  <a:gd name="connsiteX13" fmla="*/ 2922785 w 3228188"/>
                  <a:gd name="connsiteY13" fmla="*/ 1701988 h 3821600"/>
                  <a:gd name="connsiteX14" fmla="*/ 2748160 w 3228188"/>
                  <a:gd name="connsiteY14" fmla="*/ 2590988 h 3821600"/>
                  <a:gd name="connsiteX15" fmla="*/ 2629098 w 3228188"/>
                  <a:gd name="connsiteY15" fmla="*/ 2932300 h 3821600"/>
                  <a:gd name="connsiteX16" fmla="*/ 2573535 w 3228188"/>
                  <a:gd name="connsiteY16" fmla="*/ 3075175 h 3821600"/>
                  <a:gd name="connsiteX17" fmla="*/ 2470348 w 3228188"/>
                  <a:gd name="connsiteY17" fmla="*/ 3233925 h 3821600"/>
                  <a:gd name="connsiteX18" fmla="*/ 2327473 w 3228188"/>
                  <a:gd name="connsiteY18" fmla="*/ 3424425 h 3821600"/>
                  <a:gd name="connsiteX19" fmla="*/ 2089348 w 3228188"/>
                  <a:gd name="connsiteY19" fmla="*/ 3622863 h 3821600"/>
                  <a:gd name="connsiteX20" fmla="*/ 1827410 w 3228188"/>
                  <a:gd name="connsiteY20" fmla="*/ 3733988 h 3821600"/>
                  <a:gd name="connsiteX21" fmla="*/ 1533723 w 3228188"/>
                  <a:gd name="connsiteY21" fmla="*/ 3805425 h 3821600"/>
                  <a:gd name="connsiteX22" fmla="*/ 1319410 w 3228188"/>
                  <a:gd name="connsiteY22" fmla="*/ 3821300 h 3821600"/>
                  <a:gd name="connsiteX23" fmla="*/ 906660 w 3228188"/>
                  <a:gd name="connsiteY23" fmla="*/ 3797488 h 3821600"/>
                  <a:gd name="connsiteX24" fmla="*/ 708223 w 3228188"/>
                  <a:gd name="connsiteY24" fmla="*/ 3733988 h 3821600"/>
                  <a:gd name="connsiteX25" fmla="*/ 470098 w 3228188"/>
                  <a:gd name="connsiteY25" fmla="*/ 3654613 h 3821600"/>
                  <a:gd name="connsiteX26" fmla="*/ 287535 w 3228188"/>
                  <a:gd name="connsiteY26" fmla="*/ 3503800 h 3821600"/>
                  <a:gd name="connsiteX27" fmla="*/ 168473 w 3228188"/>
                  <a:gd name="connsiteY27" fmla="*/ 3360925 h 3821600"/>
                  <a:gd name="connsiteX28" fmla="*/ 57348 w 3228188"/>
                  <a:gd name="connsiteY28" fmla="*/ 3178363 h 3821600"/>
                  <a:gd name="connsiteX29" fmla="*/ 9723 w 3228188"/>
                  <a:gd name="connsiteY29" fmla="*/ 2900550 h 3821600"/>
                  <a:gd name="connsiteX30" fmla="*/ 1785 w 3228188"/>
                  <a:gd name="connsiteY30" fmla="*/ 2662425 h 3821600"/>
                  <a:gd name="connsiteX31" fmla="*/ 33535 w 3228188"/>
                  <a:gd name="connsiteY31" fmla="*/ 2368738 h 3821600"/>
                  <a:gd name="connsiteX32" fmla="*/ 57348 w 3228188"/>
                  <a:gd name="connsiteY32" fmla="*/ 2249675 h 3821600"/>
                  <a:gd name="connsiteX33" fmla="*/ 81160 w 3228188"/>
                  <a:gd name="connsiteY33" fmla="*/ 2186175 h 3821600"/>
                  <a:gd name="connsiteX34" fmla="*/ 81160 w 3228188"/>
                  <a:gd name="connsiteY34" fmla="*/ 2146488 h 3821600"/>
                  <a:gd name="connsiteX35" fmla="*/ 81160 w 3228188"/>
                  <a:gd name="connsiteY35" fmla="*/ 2146488 h 3821600"/>
                  <a:gd name="connsiteX36" fmla="*/ 168473 w 3228188"/>
                  <a:gd name="connsiteY36" fmla="*/ 2154425 h 3821600"/>
                  <a:gd name="connsiteX37" fmla="*/ 779660 w 3228188"/>
                  <a:gd name="connsiteY37" fmla="*/ 2146488 h 3821600"/>
                  <a:gd name="connsiteX38" fmla="*/ 835223 w 3228188"/>
                  <a:gd name="connsiteY38" fmla="*/ 2146488 h 3821600"/>
                  <a:gd name="connsiteX39" fmla="*/ 890785 w 3228188"/>
                  <a:gd name="connsiteY39" fmla="*/ 2154425 h 3821600"/>
                  <a:gd name="connsiteX40" fmla="*/ 890785 w 3228188"/>
                  <a:gd name="connsiteY40" fmla="*/ 2154425 h 3821600"/>
                  <a:gd name="connsiteX41" fmla="*/ 859035 w 3228188"/>
                  <a:gd name="connsiteY41" fmla="*/ 2313175 h 3821600"/>
                  <a:gd name="connsiteX42" fmla="*/ 819348 w 3228188"/>
                  <a:gd name="connsiteY42" fmla="*/ 2511613 h 3821600"/>
                  <a:gd name="connsiteX43" fmla="*/ 811410 w 3228188"/>
                  <a:gd name="connsiteY43" fmla="*/ 2622738 h 3821600"/>
                  <a:gd name="connsiteX44" fmla="*/ 811410 w 3228188"/>
                  <a:gd name="connsiteY44" fmla="*/ 2757675 h 3821600"/>
                  <a:gd name="connsiteX45" fmla="*/ 851098 w 3228188"/>
                  <a:gd name="connsiteY45" fmla="*/ 2876738 h 3821600"/>
                  <a:gd name="connsiteX46" fmla="*/ 946348 w 3228188"/>
                  <a:gd name="connsiteY46" fmla="*/ 2948175 h 3821600"/>
                  <a:gd name="connsiteX47" fmla="*/ 1065410 w 3228188"/>
                  <a:gd name="connsiteY47" fmla="*/ 2979925 h 3821600"/>
                  <a:gd name="connsiteX48" fmla="*/ 1240035 w 3228188"/>
                  <a:gd name="connsiteY48" fmla="*/ 3027550 h 3821600"/>
                  <a:gd name="connsiteX49" fmla="*/ 1446410 w 3228188"/>
                  <a:gd name="connsiteY49" fmla="*/ 3011675 h 3821600"/>
                  <a:gd name="connsiteX50" fmla="*/ 1621035 w 3228188"/>
                  <a:gd name="connsiteY50" fmla="*/ 2908488 h 3821600"/>
                  <a:gd name="connsiteX51" fmla="*/ 1763910 w 3228188"/>
                  <a:gd name="connsiteY51" fmla="*/ 2757675 h 3821600"/>
                  <a:gd name="connsiteX52" fmla="*/ 1859160 w 3228188"/>
                  <a:gd name="connsiteY52" fmla="*/ 2376675 h 3821600"/>
                  <a:gd name="connsiteX53" fmla="*/ 1962348 w 3228188"/>
                  <a:gd name="connsiteY53" fmla="*/ 1979800 h 3821600"/>
                  <a:gd name="connsiteX54" fmla="*/ 2097285 w 3228188"/>
                  <a:gd name="connsiteY54" fmla="*/ 1193988 h 3821600"/>
                  <a:gd name="connsiteX55" fmla="*/ 2303660 w 3228188"/>
                  <a:gd name="connsiteY55" fmla="*/ 304988 h 3821600"/>
                  <a:gd name="connsiteX56" fmla="*/ 2343348 w 3228188"/>
                  <a:gd name="connsiteY56" fmla="*/ 106550 h 3821600"/>
                  <a:gd name="connsiteX57" fmla="*/ 2359935 w 3228188"/>
                  <a:gd name="connsiteY57" fmla="*/ 2480 h 3821600"/>
                  <a:gd name="connsiteX58" fmla="*/ 2401048 w 3228188"/>
                  <a:gd name="connsiteY58" fmla="*/ 35997 h 3821600"/>
                  <a:gd name="connsiteX0" fmla="*/ 2401048 w 3226772"/>
                  <a:gd name="connsiteY0" fmla="*/ 35997 h 3821600"/>
                  <a:gd name="connsiteX1" fmla="*/ 2470348 w 3226772"/>
                  <a:gd name="connsiteY1" fmla="*/ 74800 h 3821600"/>
                  <a:gd name="connsiteX2" fmla="*/ 2565598 w 3226772"/>
                  <a:gd name="connsiteY2" fmla="*/ 122425 h 3821600"/>
                  <a:gd name="connsiteX3" fmla="*/ 2711672 w 3226772"/>
                  <a:gd name="connsiteY3" fmla="*/ 168287 h 3821600"/>
                  <a:gd name="connsiteX4" fmla="*/ 2840329 w 3226772"/>
                  <a:gd name="connsiteY4" fmla="*/ 193863 h 3821600"/>
                  <a:gd name="connsiteX5" fmla="*/ 2948255 w 3226772"/>
                  <a:gd name="connsiteY5" fmla="*/ 201139 h 3821600"/>
                  <a:gd name="connsiteX6" fmla="*/ 3081535 w 3226772"/>
                  <a:gd name="connsiteY6" fmla="*/ 193863 h 3821600"/>
                  <a:gd name="connsiteX7" fmla="*/ 3134016 w 3226772"/>
                  <a:gd name="connsiteY7" fmla="*/ 187690 h 3821600"/>
                  <a:gd name="connsiteX8" fmla="*/ 3178444 w 3226772"/>
                  <a:gd name="connsiteY8" fmla="*/ 180414 h 3821600"/>
                  <a:gd name="connsiteX9" fmla="*/ 3224410 w 3226772"/>
                  <a:gd name="connsiteY9" fmla="*/ 170050 h 3821600"/>
                  <a:gd name="connsiteX10" fmla="*/ 3218842 w 3226772"/>
                  <a:gd name="connsiteY10" fmla="*/ 207094 h 3821600"/>
                  <a:gd name="connsiteX11" fmla="*/ 3207707 w 3226772"/>
                  <a:gd name="connsiteY11" fmla="*/ 260450 h 3821600"/>
                  <a:gd name="connsiteX12" fmla="*/ 3184723 w 3226772"/>
                  <a:gd name="connsiteY12" fmla="*/ 376425 h 3821600"/>
                  <a:gd name="connsiteX13" fmla="*/ 2922785 w 3226772"/>
                  <a:gd name="connsiteY13" fmla="*/ 1701988 h 3821600"/>
                  <a:gd name="connsiteX14" fmla="*/ 2748160 w 3226772"/>
                  <a:gd name="connsiteY14" fmla="*/ 2590988 h 3821600"/>
                  <a:gd name="connsiteX15" fmla="*/ 2629098 w 3226772"/>
                  <a:gd name="connsiteY15" fmla="*/ 2932300 h 3821600"/>
                  <a:gd name="connsiteX16" fmla="*/ 2573535 w 3226772"/>
                  <a:gd name="connsiteY16" fmla="*/ 3075175 h 3821600"/>
                  <a:gd name="connsiteX17" fmla="*/ 2470348 w 3226772"/>
                  <a:gd name="connsiteY17" fmla="*/ 3233925 h 3821600"/>
                  <a:gd name="connsiteX18" fmla="*/ 2327473 w 3226772"/>
                  <a:gd name="connsiteY18" fmla="*/ 3424425 h 3821600"/>
                  <a:gd name="connsiteX19" fmla="*/ 2089348 w 3226772"/>
                  <a:gd name="connsiteY19" fmla="*/ 3622863 h 3821600"/>
                  <a:gd name="connsiteX20" fmla="*/ 1827410 w 3226772"/>
                  <a:gd name="connsiteY20" fmla="*/ 3733988 h 3821600"/>
                  <a:gd name="connsiteX21" fmla="*/ 1533723 w 3226772"/>
                  <a:gd name="connsiteY21" fmla="*/ 3805425 h 3821600"/>
                  <a:gd name="connsiteX22" fmla="*/ 1319410 w 3226772"/>
                  <a:gd name="connsiteY22" fmla="*/ 3821300 h 3821600"/>
                  <a:gd name="connsiteX23" fmla="*/ 906660 w 3226772"/>
                  <a:gd name="connsiteY23" fmla="*/ 3797488 h 3821600"/>
                  <a:gd name="connsiteX24" fmla="*/ 708223 w 3226772"/>
                  <a:gd name="connsiteY24" fmla="*/ 3733988 h 3821600"/>
                  <a:gd name="connsiteX25" fmla="*/ 470098 w 3226772"/>
                  <a:gd name="connsiteY25" fmla="*/ 3654613 h 3821600"/>
                  <a:gd name="connsiteX26" fmla="*/ 287535 w 3226772"/>
                  <a:gd name="connsiteY26" fmla="*/ 3503800 h 3821600"/>
                  <a:gd name="connsiteX27" fmla="*/ 168473 w 3226772"/>
                  <a:gd name="connsiteY27" fmla="*/ 3360925 h 3821600"/>
                  <a:gd name="connsiteX28" fmla="*/ 57348 w 3226772"/>
                  <a:gd name="connsiteY28" fmla="*/ 3178363 h 3821600"/>
                  <a:gd name="connsiteX29" fmla="*/ 9723 w 3226772"/>
                  <a:gd name="connsiteY29" fmla="*/ 2900550 h 3821600"/>
                  <a:gd name="connsiteX30" fmla="*/ 1785 w 3226772"/>
                  <a:gd name="connsiteY30" fmla="*/ 2662425 h 3821600"/>
                  <a:gd name="connsiteX31" fmla="*/ 33535 w 3226772"/>
                  <a:gd name="connsiteY31" fmla="*/ 2368738 h 3821600"/>
                  <a:gd name="connsiteX32" fmla="*/ 57348 w 3226772"/>
                  <a:gd name="connsiteY32" fmla="*/ 2249675 h 3821600"/>
                  <a:gd name="connsiteX33" fmla="*/ 81160 w 3226772"/>
                  <a:gd name="connsiteY33" fmla="*/ 2186175 h 3821600"/>
                  <a:gd name="connsiteX34" fmla="*/ 81160 w 3226772"/>
                  <a:gd name="connsiteY34" fmla="*/ 2146488 h 3821600"/>
                  <a:gd name="connsiteX35" fmla="*/ 81160 w 3226772"/>
                  <a:gd name="connsiteY35" fmla="*/ 2146488 h 3821600"/>
                  <a:gd name="connsiteX36" fmla="*/ 168473 w 3226772"/>
                  <a:gd name="connsiteY36" fmla="*/ 2154425 h 3821600"/>
                  <a:gd name="connsiteX37" fmla="*/ 779660 w 3226772"/>
                  <a:gd name="connsiteY37" fmla="*/ 2146488 h 3821600"/>
                  <a:gd name="connsiteX38" fmla="*/ 835223 w 3226772"/>
                  <a:gd name="connsiteY38" fmla="*/ 2146488 h 3821600"/>
                  <a:gd name="connsiteX39" fmla="*/ 890785 w 3226772"/>
                  <a:gd name="connsiteY39" fmla="*/ 2154425 h 3821600"/>
                  <a:gd name="connsiteX40" fmla="*/ 890785 w 3226772"/>
                  <a:gd name="connsiteY40" fmla="*/ 2154425 h 3821600"/>
                  <a:gd name="connsiteX41" fmla="*/ 859035 w 3226772"/>
                  <a:gd name="connsiteY41" fmla="*/ 2313175 h 3821600"/>
                  <a:gd name="connsiteX42" fmla="*/ 819348 w 3226772"/>
                  <a:gd name="connsiteY42" fmla="*/ 2511613 h 3821600"/>
                  <a:gd name="connsiteX43" fmla="*/ 811410 w 3226772"/>
                  <a:gd name="connsiteY43" fmla="*/ 2622738 h 3821600"/>
                  <a:gd name="connsiteX44" fmla="*/ 811410 w 3226772"/>
                  <a:gd name="connsiteY44" fmla="*/ 2757675 h 3821600"/>
                  <a:gd name="connsiteX45" fmla="*/ 851098 w 3226772"/>
                  <a:gd name="connsiteY45" fmla="*/ 2876738 h 3821600"/>
                  <a:gd name="connsiteX46" fmla="*/ 946348 w 3226772"/>
                  <a:gd name="connsiteY46" fmla="*/ 2948175 h 3821600"/>
                  <a:gd name="connsiteX47" fmla="*/ 1065410 w 3226772"/>
                  <a:gd name="connsiteY47" fmla="*/ 2979925 h 3821600"/>
                  <a:gd name="connsiteX48" fmla="*/ 1240035 w 3226772"/>
                  <a:gd name="connsiteY48" fmla="*/ 3027550 h 3821600"/>
                  <a:gd name="connsiteX49" fmla="*/ 1446410 w 3226772"/>
                  <a:gd name="connsiteY49" fmla="*/ 3011675 h 3821600"/>
                  <a:gd name="connsiteX50" fmla="*/ 1621035 w 3226772"/>
                  <a:gd name="connsiteY50" fmla="*/ 2908488 h 3821600"/>
                  <a:gd name="connsiteX51" fmla="*/ 1763910 w 3226772"/>
                  <a:gd name="connsiteY51" fmla="*/ 2757675 h 3821600"/>
                  <a:gd name="connsiteX52" fmla="*/ 1859160 w 3226772"/>
                  <a:gd name="connsiteY52" fmla="*/ 2376675 h 3821600"/>
                  <a:gd name="connsiteX53" fmla="*/ 1962348 w 3226772"/>
                  <a:gd name="connsiteY53" fmla="*/ 1979800 h 3821600"/>
                  <a:gd name="connsiteX54" fmla="*/ 2097285 w 3226772"/>
                  <a:gd name="connsiteY54" fmla="*/ 1193988 h 3821600"/>
                  <a:gd name="connsiteX55" fmla="*/ 2303660 w 3226772"/>
                  <a:gd name="connsiteY55" fmla="*/ 304988 h 3821600"/>
                  <a:gd name="connsiteX56" fmla="*/ 2343348 w 3226772"/>
                  <a:gd name="connsiteY56" fmla="*/ 106550 h 3821600"/>
                  <a:gd name="connsiteX57" fmla="*/ 2359935 w 3226772"/>
                  <a:gd name="connsiteY57" fmla="*/ 2480 h 3821600"/>
                  <a:gd name="connsiteX58" fmla="*/ 2401048 w 3226772"/>
                  <a:gd name="connsiteY58" fmla="*/ 35997 h 3821600"/>
                  <a:gd name="connsiteX0" fmla="*/ 2401048 w 3231006"/>
                  <a:gd name="connsiteY0" fmla="*/ 35997 h 3821600"/>
                  <a:gd name="connsiteX1" fmla="*/ 2470348 w 3231006"/>
                  <a:gd name="connsiteY1" fmla="*/ 74800 h 3821600"/>
                  <a:gd name="connsiteX2" fmla="*/ 2565598 w 3231006"/>
                  <a:gd name="connsiteY2" fmla="*/ 122425 h 3821600"/>
                  <a:gd name="connsiteX3" fmla="*/ 2711672 w 3231006"/>
                  <a:gd name="connsiteY3" fmla="*/ 168287 h 3821600"/>
                  <a:gd name="connsiteX4" fmla="*/ 2840329 w 3231006"/>
                  <a:gd name="connsiteY4" fmla="*/ 193863 h 3821600"/>
                  <a:gd name="connsiteX5" fmla="*/ 2948255 w 3231006"/>
                  <a:gd name="connsiteY5" fmla="*/ 201139 h 3821600"/>
                  <a:gd name="connsiteX6" fmla="*/ 3081535 w 3231006"/>
                  <a:gd name="connsiteY6" fmla="*/ 193863 h 3821600"/>
                  <a:gd name="connsiteX7" fmla="*/ 3134016 w 3231006"/>
                  <a:gd name="connsiteY7" fmla="*/ 187690 h 3821600"/>
                  <a:gd name="connsiteX8" fmla="*/ 3178444 w 3231006"/>
                  <a:gd name="connsiteY8" fmla="*/ 180414 h 3821600"/>
                  <a:gd name="connsiteX9" fmla="*/ 3229149 w 3231006"/>
                  <a:gd name="connsiteY9" fmla="*/ 170050 h 3821600"/>
                  <a:gd name="connsiteX10" fmla="*/ 3218842 w 3231006"/>
                  <a:gd name="connsiteY10" fmla="*/ 207094 h 3821600"/>
                  <a:gd name="connsiteX11" fmla="*/ 3207707 w 3231006"/>
                  <a:gd name="connsiteY11" fmla="*/ 260450 h 3821600"/>
                  <a:gd name="connsiteX12" fmla="*/ 3184723 w 3231006"/>
                  <a:gd name="connsiteY12" fmla="*/ 376425 h 3821600"/>
                  <a:gd name="connsiteX13" fmla="*/ 2922785 w 3231006"/>
                  <a:gd name="connsiteY13" fmla="*/ 1701988 h 3821600"/>
                  <a:gd name="connsiteX14" fmla="*/ 2748160 w 3231006"/>
                  <a:gd name="connsiteY14" fmla="*/ 2590988 h 3821600"/>
                  <a:gd name="connsiteX15" fmla="*/ 2629098 w 3231006"/>
                  <a:gd name="connsiteY15" fmla="*/ 2932300 h 3821600"/>
                  <a:gd name="connsiteX16" fmla="*/ 2573535 w 3231006"/>
                  <a:gd name="connsiteY16" fmla="*/ 3075175 h 3821600"/>
                  <a:gd name="connsiteX17" fmla="*/ 2470348 w 3231006"/>
                  <a:gd name="connsiteY17" fmla="*/ 3233925 h 3821600"/>
                  <a:gd name="connsiteX18" fmla="*/ 2327473 w 3231006"/>
                  <a:gd name="connsiteY18" fmla="*/ 3424425 h 3821600"/>
                  <a:gd name="connsiteX19" fmla="*/ 2089348 w 3231006"/>
                  <a:gd name="connsiteY19" fmla="*/ 3622863 h 3821600"/>
                  <a:gd name="connsiteX20" fmla="*/ 1827410 w 3231006"/>
                  <a:gd name="connsiteY20" fmla="*/ 3733988 h 3821600"/>
                  <a:gd name="connsiteX21" fmla="*/ 1533723 w 3231006"/>
                  <a:gd name="connsiteY21" fmla="*/ 3805425 h 3821600"/>
                  <a:gd name="connsiteX22" fmla="*/ 1319410 w 3231006"/>
                  <a:gd name="connsiteY22" fmla="*/ 3821300 h 3821600"/>
                  <a:gd name="connsiteX23" fmla="*/ 906660 w 3231006"/>
                  <a:gd name="connsiteY23" fmla="*/ 3797488 h 3821600"/>
                  <a:gd name="connsiteX24" fmla="*/ 708223 w 3231006"/>
                  <a:gd name="connsiteY24" fmla="*/ 3733988 h 3821600"/>
                  <a:gd name="connsiteX25" fmla="*/ 470098 w 3231006"/>
                  <a:gd name="connsiteY25" fmla="*/ 3654613 h 3821600"/>
                  <a:gd name="connsiteX26" fmla="*/ 287535 w 3231006"/>
                  <a:gd name="connsiteY26" fmla="*/ 3503800 h 3821600"/>
                  <a:gd name="connsiteX27" fmla="*/ 168473 w 3231006"/>
                  <a:gd name="connsiteY27" fmla="*/ 3360925 h 3821600"/>
                  <a:gd name="connsiteX28" fmla="*/ 57348 w 3231006"/>
                  <a:gd name="connsiteY28" fmla="*/ 3178363 h 3821600"/>
                  <a:gd name="connsiteX29" fmla="*/ 9723 w 3231006"/>
                  <a:gd name="connsiteY29" fmla="*/ 2900550 h 3821600"/>
                  <a:gd name="connsiteX30" fmla="*/ 1785 w 3231006"/>
                  <a:gd name="connsiteY30" fmla="*/ 2662425 h 3821600"/>
                  <a:gd name="connsiteX31" fmla="*/ 33535 w 3231006"/>
                  <a:gd name="connsiteY31" fmla="*/ 2368738 h 3821600"/>
                  <a:gd name="connsiteX32" fmla="*/ 57348 w 3231006"/>
                  <a:gd name="connsiteY32" fmla="*/ 2249675 h 3821600"/>
                  <a:gd name="connsiteX33" fmla="*/ 81160 w 3231006"/>
                  <a:gd name="connsiteY33" fmla="*/ 2186175 h 3821600"/>
                  <a:gd name="connsiteX34" fmla="*/ 81160 w 3231006"/>
                  <a:gd name="connsiteY34" fmla="*/ 2146488 h 3821600"/>
                  <a:gd name="connsiteX35" fmla="*/ 81160 w 3231006"/>
                  <a:gd name="connsiteY35" fmla="*/ 2146488 h 3821600"/>
                  <a:gd name="connsiteX36" fmla="*/ 168473 w 3231006"/>
                  <a:gd name="connsiteY36" fmla="*/ 2154425 h 3821600"/>
                  <a:gd name="connsiteX37" fmla="*/ 779660 w 3231006"/>
                  <a:gd name="connsiteY37" fmla="*/ 2146488 h 3821600"/>
                  <a:gd name="connsiteX38" fmla="*/ 835223 w 3231006"/>
                  <a:gd name="connsiteY38" fmla="*/ 2146488 h 3821600"/>
                  <a:gd name="connsiteX39" fmla="*/ 890785 w 3231006"/>
                  <a:gd name="connsiteY39" fmla="*/ 2154425 h 3821600"/>
                  <a:gd name="connsiteX40" fmla="*/ 890785 w 3231006"/>
                  <a:gd name="connsiteY40" fmla="*/ 2154425 h 3821600"/>
                  <a:gd name="connsiteX41" fmla="*/ 859035 w 3231006"/>
                  <a:gd name="connsiteY41" fmla="*/ 2313175 h 3821600"/>
                  <a:gd name="connsiteX42" fmla="*/ 819348 w 3231006"/>
                  <a:gd name="connsiteY42" fmla="*/ 2511613 h 3821600"/>
                  <a:gd name="connsiteX43" fmla="*/ 811410 w 3231006"/>
                  <a:gd name="connsiteY43" fmla="*/ 2622738 h 3821600"/>
                  <a:gd name="connsiteX44" fmla="*/ 811410 w 3231006"/>
                  <a:gd name="connsiteY44" fmla="*/ 2757675 h 3821600"/>
                  <a:gd name="connsiteX45" fmla="*/ 851098 w 3231006"/>
                  <a:gd name="connsiteY45" fmla="*/ 2876738 h 3821600"/>
                  <a:gd name="connsiteX46" fmla="*/ 946348 w 3231006"/>
                  <a:gd name="connsiteY46" fmla="*/ 2948175 h 3821600"/>
                  <a:gd name="connsiteX47" fmla="*/ 1065410 w 3231006"/>
                  <a:gd name="connsiteY47" fmla="*/ 2979925 h 3821600"/>
                  <a:gd name="connsiteX48" fmla="*/ 1240035 w 3231006"/>
                  <a:gd name="connsiteY48" fmla="*/ 3027550 h 3821600"/>
                  <a:gd name="connsiteX49" fmla="*/ 1446410 w 3231006"/>
                  <a:gd name="connsiteY49" fmla="*/ 3011675 h 3821600"/>
                  <a:gd name="connsiteX50" fmla="*/ 1621035 w 3231006"/>
                  <a:gd name="connsiteY50" fmla="*/ 2908488 h 3821600"/>
                  <a:gd name="connsiteX51" fmla="*/ 1763910 w 3231006"/>
                  <a:gd name="connsiteY51" fmla="*/ 2757675 h 3821600"/>
                  <a:gd name="connsiteX52" fmla="*/ 1859160 w 3231006"/>
                  <a:gd name="connsiteY52" fmla="*/ 2376675 h 3821600"/>
                  <a:gd name="connsiteX53" fmla="*/ 1962348 w 3231006"/>
                  <a:gd name="connsiteY53" fmla="*/ 1979800 h 3821600"/>
                  <a:gd name="connsiteX54" fmla="*/ 2097285 w 3231006"/>
                  <a:gd name="connsiteY54" fmla="*/ 1193988 h 3821600"/>
                  <a:gd name="connsiteX55" fmla="*/ 2303660 w 3231006"/>
                  <a:gd name="connsiteY55" fmla="*/ 304988 h 3821600"/>
                  <a:gd name="connsiteX56" fmla="*/ 2343348 w 3231006"/>
                  <a:gd name="connsiteY56" fmla="*/ 106550 h 3821600"/>
                  <a:gd name="connsiteX57" fmla="*/ 2359935 w 3231006"/>
                  <a:gd name="connsiteY57" fmla="*/ 2480 h 3821600"/>
                  <a:gd name="connsiteX58" fmla="*/ 2401048 w 3231006"/>
                  <a:gd name="connsiteY58" fmla="*/ 35997 h 3821600"/>
                  <a:gd name="connsiteX0" fmla="*/ 2396309 w 3231006"/>
                  <a:gd name="connsiteY0" fmla="*/ 29668 h 3822548"/>
                  <a:gd name="connsiteX1" fmla="*/ 2470348 w 3231006"/>
                  <a:gd name="connsiteY1" fmla="*/ 75748 h 3822548"/>
                  <a:gd name="connsiteX2" fmla="*/ 2565598 w 3231006"/>
                  <a:gd name="connsiteY2" fmla="*/ 123373 h 3822548"/>
                  <a:gd name="connsiteX3" fmla="*/ 2711672 w 3231006"/>
                  <a:gd name="connsiteY3" fmla="*/ 169235 h 3822548"/>
                  <a:gd name="connsiteX4" fmla="*/ 2840329 w 3231006"/>
                  <a:gd name="connsiteY4" fmla="*/ 194811 h 3822548"/>
                  <a:gd name="connsiteX5" fmla="*/ 2948255 w 3231006"/>
                  <a:gd name="connsiteY5" fmla="*/ 202087 h 3822548"/>
                  <a:gd name="connsiteX6" fmla="*/ 3081535 w 3231006"/>
                  <a:gd name="connsiteY6" fmla="*/ 194811 h 3822548"/>
                  <a:gd name="connsiteX7" fmla="*/ 3134016 w 3231006"/>
                  <a:gd name="connsiteY7" fmla="*/ 188638 h 3822548"/>
                  <a:gd name="connsiteX8" fmla="*/ 3178444 w 3231006"/>
                  <a:gd name="connsiteY8" fmla="*/ 181362 h 3822548"/>
                  <a:gd name="connsiteX9" fmla="*/ 3229149 w 3231006"/>
                  <a:gd name="connsiteY9" fmla="*/ 170998 h 3822548"/>
                  <a:gd name="connsiteX10" fmla="*/ 3218842 w 3231006"/>
                  <a:gd name="connsiteY10" fmla="*/ 208042 h 3822548"/>
                  <a:gd name="connsiteX11" fmla="*/ 3207707 w 3231006"/>
                  <a:gd name="connsiteY11" fmla="*/ 261398 h 3822548"/>
                  <a:gd name="connsiteX12" fmla="*/ 3184723 w 3231006"/>
                  <a:gd name="connsiteY12" fmla="*/ 377373 h 3822548"/>
                  <a:gd name="connsiteX13" fmla="*/ 2922785 w 3231006"/>
                  <a:gd name="connsiteY13" fmla="*/ 1702936 h 3822548"/>
                  <a:gd name="connsiteX14" fmla="*/ 2748160 w 3231006"/>
                  <a:gd name="connsiteY14" fmla="*/ 2591936 h 3822548"/>
                  <a:gd name="connsiteX15" fmla="*/ 2629098 w 3231006"/>
                  <a:gd name="connsiteY15" fmla="*/ 2933248 h 3822548"/>
                  <a:gd name="connsiteX16" fmla="*/ 2573535 w 3231006"/>
                  <a:gd name="connsiteY16" fmla="*/ 3076123 h 3822548"/>
                  <a:gd name="connsiteX17" fmla="*/ 2470348 w 3231006"/>
                  <a:gd name="connsiteY17" fmla="*/ 3234873 h 3822548"/>
                  <a:gd name="connsiteX18" fmla="*/ 2327473 w 3231006"/>
                  <a:gd name="connsiteY18" fmla="*/ 3425373 h 3822548"/>
                  <a:gd name="connsiteX19" fmla="*/ 2089348 w 3231006"/>
                  <a:gd name="connsiteY19" fmla="*/ 3623811 h 3822548"/>
                  <a:gd name="connsiteX20" fmla="*/ 1827410 w 3231006"/>
                  <a:gd name="connsiteY20" fmla="*/ 3734936 h 3822548"/>
                  <a:gd name="connsiteX21" fmla="*/ 1533723 w 3231006"/>
                  <a:gd name="connsiteY21" fmla="*/ 3806373 h 3822548"/>
                  <a:gd name="connsiteX22" fmla="*/ 1319410 w 3231006"/>
                  <a:gd name="connsiteY22" fmla="*/ 3822248 h 3822548"/>
                  <a:gd name="connsiteX23" fmla="*/ 906660 w 3231006"/>
                  <a:gd name="connsiteY23" fmla="*/ 3798436 h 3822548"/>
                  <a:gd name="connsiteX24" fmla="*/ 708223 w 3231006"/>
                  <a:gd name="connsiteY24" fmla="*/ 3734936 h 3822548"/>
                  <a:gd name="connsiteX25" fmla="*/ 470098 w 3231006"/>
                  <a:gd name="connsiteY25" fmla="*/ 3655561 h 3822548"/>
                  <a:gd name="connsiteX26" fmla="*/ 287535 w 3231006"/>
                  <a:gd name="connsiteY26" fmla="*/ 3504748 h 3822548"/>
                  <a:gd name="connsiteX27" fmla="*/ 168473 w 3231006"/>
                  <a:gd name="connsiteY27" fmla="*/ 3361873 h 3822548"/>
                  <a:gd name="connsiteX28" fmla="*/ 57348 w 3231006"/>
                  <a:gd name="connsiteY28" fmla="*/ 3179311 h 3822548"/>
                  <a:gd name="connsiteX29" fmla="*/ 9723 w 3231006"/>
                  <a:gd name="connsiteY29" fmla="*/ 2901498 h 3822548"/>
                  <a:gd name="connsiteX30" fmla="*/ 1785 w 3231006"/>
                  <a:gd name="connsiteY30" fmla="*/ 2663373 h 3822548"/>
                  <a:gd name="connsiteX31" fmla="*/ 33535 w 3231006"/>
                  <a:gd name="connsiteY31" fmla="*/ 2369686 h 3822548"/>
                  <a:gd name="connsiteX32" fmla="*/ 57348 w 3231006"/>
                  <a:gd name="connsiteY32" fmla="*/ 2250623 h 3822548"/>
                  <a:gd name="connsiteX33" fmla="*/ 81160 w 3231006"/>
                  <a:gd name="connsiteY33" fmla="*/ 2187123 h 3822548"/>
                  <a:gd name="connsiteX34" fmla="*/ 81160 w 3231006"/>
                  <a:gd name="connsiteY34" fmla="*/ 2147436 h 3822548"/>
                  <a:gd name="connsiteX35" fmla="*/ 81160 w 3231006"/>
                  <a:gd name="connsiteY35" fmla="*/ 2147436 h 3822548"/>
                  <a:gd name="connsiteX36" fmla="*/ 168473 w 3231006"/>
                  <a:gd name="connsiteY36" fmla="*/ 2155373 h 3822548"/>
                  <a:gd name="connsiteX37" fmla="*/ 779660 w 3231006"/>
                  <a:gd name="connsiteY37" fmla="*/ 2147436 h 3822548"/>
                  <a:gd name="connsiteX38" fmla="*/ 835223 w 3231006"/>
                  <a:gd name="connsiteY38" fmla="*/ 2147436 h 3822548"/>
                  <a:gd name="connsiteX39" fmla="*/ 890785 w 3231006"/>
                  <a:gd name="connsiteY39" fmla="*/ 2155373 h 3822548"/>
                  <a:gd name="connsiteX40" fmla="*/ 890785 w 3231006"/>
                  <a:gd name="connsiteY40" fmla="*/ 2155373 h 3822548"/>
                  <a:gd name="connsiteX41" fmla="*/ 859035 w 3231006"/>
                  <a:gd name="connsiteY41" fmla="*/ 2314123 h 3822548"/>
                  <a:gd name="connsiteX42" fmla="*/ 819348 w 3231006"/>
                  <a:gd name="connsiteY42" fmla="*/ 2512561 h 3822548"/>
                  <a:gd name="connsiteX43" fmla="*/ 811410 w 3231006"/>
                  <a:gd name="connsiteY43" fmla="*/ 2623686 h 3822548"/>
                  <a:gd name="connsiteX44" fmla="*/ 811410 w 3231006"/>
                  <a:gd name="connsiteY44" fmla="*/ 2758623 h 3822548"/>
                  <a:gd name="connsiteX45" fmla="*/ 851098 w 3231006"/>
                  <a:gd name="connsiteY45" fmla="*/ 2877686 h 3822548"/>
                  <a:gd name="connsiteX46" fmla="*/ 946348 w 3231006"/>
                  <a:gd name="connsiteY46" fmla="*/ 2949123 h 3822548"/>
                  <a:gd name="connsiteX47" fmla="*/ 1065410 w 3231006"/>
                  <a:gd name="connsiteY47" fmla="*/ 2980873 h 3822548"/>
                  <a:gd name="connsiteX48" fmla="*/ 1240035 w 3231006"/>
                  <a:gd name="connsiteY48" fmla="*/ 3028498 h 3822548"/>
                  <a:gd name="connsiteX49" fmla="*/ 1446410 w 3231006"/>
                  <a:gd name="connsiteY49" fmla="*/ 3012623 h 3822548"/>
                  <a:gd name="connsiteX50" fmla="*/ 1621035 w 3231006"/>
                  <a:gd name="connsiteY50" fmla="*/ 2909436 h 3822548"/>
                  <a:gd name="connsiteX51" fmla="*/ 1763910 w 3231006"/>
                  <a:gd name="connsiteY51" fmla="*/ 2758623 h 3822548"/>
                  <a:gd name="connsiteX52" fmla="*/ 1859160 w 3231006"/>
                  <a:gd name="connsiteY52" fmla="*/ 2377623 h 3822548"/>
                  <a:gd name="connsiteX53" fmla="*/ 1962348 w 3231006"/>
                  <a:gd name="connsiteY53" fmla="*/ 1980748 h 3822548"/>
                  <a:gd name="connsiteX54" fmla="*/ 2097285 w 3231006"/>
                  <a:gd name="connsiteY54" fmla="*/ 1194936 h 3822548"/>
                  <a:gd name="connsiteX55" fmla="*/ 2303660 w 3231006"/>
                  <a:gd name="connsiteY55" fmla="*/ 305936 h 3822548"/>
                  <a:gd name="connsiteX56" fmla="*/ 2343348 w 3231006"/>
                  <a:gd name="connsiteY56" fmla="*/ 107498 h 3822548"/>
                  <a:gd name="connsiteX57" fmla="*/ 2359935 w 3231006"/>
                  <a:gd name="connsiteY57" fmla="*/ 3428 h 3822548"/>
                  <a:gd name="connsiteX58" fmla="*/ 2396309 w 3231006"/>
                  <a:gd name="connsiteY58" fmla="*/ 29668 h 3822548"/>
                  <a:gd name="connsiteX0" fmla="*/ 2396309 w 3231006"/>
                  <a:gd name="connsiteY0" fmla="*/ 28938 h 3821818"/>
                  <a:gd name="connsiteX1" fmla="*/ 2470348 w 3231006"/>
                  <a:gd name="connsiteY1" fmla="*/ 75018 h 3821818"/>
                  <a:gd name="connsiteX2" fmla="*/ 2565598 w 3231006"/>
                  <a:gd name="connsiteY2" fmla="*/ 122643 h 3821818"/>
                  <a:gd name="connsiteX3" fmla="*/ 2711672 w 3231006"/>
                  <a:gd name="connsiteY3" fmla="*/ 168505 h 3821818"/>
                  <a:gd name="connsiteX4" fmla="*/ 2840329 w 3231006"/>
                  <a:gd name="connsiteY4" fmla="*/ 194081 h 3821818"/>
                  <a:gd name="connsiteX5" fmla="*/ 2948255 w 3231006"/>
                  <a:gd name="connsiteY5" fmla="*/ 201357 h 3821818"/>
                  <a:gd name="connsiteX6" fmla="*/ 3081535 w 3231006"/>
                  <a:gd name="connsiteY6" fmla="*/ 194081 h 3821818"/>
                  <a:gd name="connsiteX7" fmla="*/ 3134016 w 3231006"/>
                  <a:gd name="connsiteY7" fmla="*/ 187908 h 3821818"/>
                  <a:gd name="connsiteX8" fmla="*/ 3178444 w 3231006"/>
                  <a:gd name="connsiteY8" fmla="*/ 180632 h 3821818"/>
                  <a:gd name="connsiteX9" fmla="*/ 3229149 w 3231006"/>
                  <a:gd name="connsiteY9" fmla="*/ 170268 h 3821818"/>
                  <a:gd name="connsiteX10" fmla="*/ 3218842 w 3231006"/>
                  <a:gd name="connsiteY10" fmla="*/ 207312 h 3821818"/>
                  <a:gd name="connsiteX11" fmla="*/ 3207707 w 3231006"/>
                  <a:gd name="connsiteY11" fmla="*/ 260668 h 3821818"/>
                  <a:gd name="connsiteX12" fmla="*/ 3184723 w 3231006"/>
                  <a:gd name="connsiteY12" fmla="*/ 376643 h 3821818"/>
                  <a:gd name="connsiteX13" fmla="*/ 2922785 w 3231006"/>
                  <a:gd name="connsiteY13" fmla="*/ 1702206 h 3821818"/>
                  <a:gd name="connsiteX14" fmla="*/ 2748160 w 3231006"/>
                  <a:gd name="connsiteY14" fmla="*/ 2591206 h 3821818"/>
                  <a:gd name="connsiteX15" fmla="*/ 2629098 w 3231006"/>
                  <a:gd name="connsiteY15" fmla="*/ 2932518 h 3821818"/>
                  <a:gd name="connsiteX16" fmla="*/ 2573535 w 3231006"/>
                  <a:gd name="connsiteY16" fmla="*/ 3075393 h 3821818"/>
                  <a:gd name="connsiteX17" fmla="*/ 2470348 w 3231006"/>
                  <a:gd name="connsiteY17" fmla="*/ 3234143 h 3821818"/>
                  <a:gd name="connsiteX18" fmla="*/ 2327473 w 3231006"/>
                  <a:gd name="connsiteY18" fmla="*/ 3424643 h 3821818"/>
                  <a:gd name="connsiteX19" fmla="*/ 2089348 w 3231006"/>
                  <a:gd name="connsiteY19" fmla="*/ 3623081 h 3821818"/>
                  <a:gd name="connsiteX20" fmla="*/ 1827410 w 3231006"/>
                  <a:gd name="connsiteY20" fmla="*/ 3734206 h 3821818"/>
                  <a:gd name="connsiteX21" fmla="*/ 1533723 w 3231006"/>
                  <a:gd name="connsiteY21" fmla="*/ 3805643 h 3821818"/>
                  <a:gd name="connsiteX22" fmla="*/ 1319410 w 3231006"/>
                  <a:gd name="connsiteY22" fmla="*/ 3821518 h 3821818"/>
                  <a:gd name="connsiteX23" fmla="*/ 906660 w 3231006"/>
                  <a:gd name="connsiteY23" fmla="*/ 3797706 h 3821818"/>
                  <a:gd name="connsiteX24" fmla="*/ 708223 w 3231006"/>
                  <a:gd name="connsiteY24" fmla="*/ 3734206 h 3821818"/>
                  <a:gd name="connsiteX25" fmla="*/ 470098 w 3231006"/>
                  <a:gd name="connsiteY25" fmla="*/ 3654831 h 3821818"/>
                  <a:gd name="connsiteX26" fmla="*/ 287535 w 3231006"/>
                  <a:gd name="connsiteY26" fmla="*/ 3504018 h 3821818"/>
                  <a:gd name="connsiteX27" fmla="*/ 168473 w 3231006"/>
                  <a:gd name="connsiteY27" fmla="*/ 3361143 h 3821818"/>
                  <a:gd name="connsiteX28" fmla="*/ 57348 w 3231006"/>
                  <a:gd name="connsiteY28" fmla="*/ 3178581 h 3821818"/>
                  <a:gd name="connsiteX29" fmla="*/ 9723 w 3231006"/>
                  <a:gd name="connsiteY29" fmla="*/ 2900768 h 3821818"/>
                  <a:gd name="connsiteX30" fmla="*/ 1785 w 3231006"/>
                  <a:gd name="connsiteY30" fmla="*/ 2662643 h 3821818"/>
                  <a:gd name="connsiteX31" fmla="*/ 33535 w 3231006"/>
                  <a:gd name="connsiteY31" fmla="*/ 2368956 h 3821818"/>
                  <a:gd name="connsiteX32" fmla="*/ 57348 w 3231006"/>
                  <a:gd name="connsiteY32" fmla="*/ 2249893 h 3821818"/>
                  <a:gd name="connsiteX33" fmla="*/ 81160 w 3231006"/>
                  <a:gd name="connsiteY33" fmla="*/ 2186393 h 3821818"/>
                  <a:gd name="connsiteX34" fmla="*/ 81160 w 3231006"/>
                  <a:gd name="connsiteY34" fmla="*/ 2146706 h 3821818"/>
                  <a:gd name="connsiteX35" fmla="*/ 81160 w 3231006"/>
                  <a:gd name="connsiteY35" fmla="*/ 2146706 h 3821818"/>
                  <a:gd name="connsiteX36" fmla="*/ 168473 w 3231006"/>
                  <a:gd name="connsiteY36" fmla="*/ 2154643 h 3821818"/>
                  <a:gd name="connsiteX37" fmla="*/ 779660 w 3231006"/>
                  <a:gd name="connsiteY37" fmla="*/ 2146706 h 3821818"/>
                  <a:gd name="connsiteX38" fmla="*/ 835223 w 3231006"/>
                  <a:gd name="connsiteY38" fmla="*/ 2146706 h 3821818"/>
                  <a:gd name="connsiteX39" fmla="*/ 890785 w 3231006"/>
                  <a:gd name="connsiteY39" fmla="*/ 2154643 h 3821818"/>
                  <a:gd name="connsiteX40" fmla="*/ 890785 w 3231006"/>
                  <a:gd name="connsiteY40" fmla="*/ 2154643 h 3821818"/>
                  <a:gd name="connsiteX41" fmla="*/ 859035 w 3231006"/>
                  <a:gd name="connsiteY41" fmla="*/ 2313393 h 3821818"/>
                  <a:gd name="connsiteX42" fmla="*/ 819348 w 3231006"/>
                  <a:gd name="connsiteY42" fmla="*/ 2511831 h 3821818"/>
                  <a:gd name="connsiteX43" fmla="*/ 811410 w 3231006"/>
                  <a:gd name="connsiteY43" fmla="*/ 2622956 h 3821818"/>
                  <a:gd name="connsiteX44" fmla="*/ 811410 w 3231006"/>
                  <a:gd name="connsiteY44" fmla="*/ 2757893 h 3821818"/>
                  <a:gd name="connsiteX45" fmla="*/ 851098 w 3231006"/>
                  <a:gd name="connsiteY45" fmla="*/ 2876956 h 3821818"/>
                  <a:gd name="connsiteX46" fmla="*/ 946348 w 3231006"/>
                  <a:gd name="connsiteY46" fmla="*/ 2948393 h 3821818"/>
                  <a:gd name="connsiteX47" fmla="*/ 1065410 w 3231006"/>
                  <a:gd name="connsiteY47" fmla="*/ 2980143 h 3821818"/>
                  <a:gd name="connsiteX48" fmla="*/ 1240035 w 3231006"/>
                  <a:gd name="connsiteY48" fmla="*/ 3027768 h 3821818"/>
                  <a:gd name="connsiteX49" fmla="*/ 1446410 w 3231006"/>
                  <a:gd name="connsiteY49" fmla="*/ 3011893 h 3821818"/>
                  <a:gd name="connsiteX50" fmla="*/ 1621035 w 3231006"/>
                  <a:gd name="connsiteY50" fmla="*/ 2908706 h 3821818"/>
                  <a:gd name="connsiteX51" fmla="*/ 1763910 w 3231006"/>
                  <a:gd name="connsiteY51" fmla="*/ 2757893 h 3821818"/>
                  <a:gd name="connsiteX52" fmla="*/ 1859160 w 3231006"/>
                  <a:gd name="connsiteY52" fmla="*/ 2376893 h 3821818"/>
                  <a:gd name="connsiteX53" fmla="*/ 1962348 w 3231006"/>
                  <a:gd name="connsiteY53" fmla="*/ 1980018 h 3821818"/>
                  <a:gd name="connsiteX54" fmla="*/ 2097285 w 3231006"/>
                  <a:gd name="connsiteY54" fmla="*/ 1194206 h 3821818"/>
                  <a:gd name="connsiteX55" fmla="*/ 2303660 w 3231006"/>
                  <a:gd name="connsiteY55" fmla="*/ 305206 h 3821818"/>
                  <a:gd name="connsiteX56" fmla="*/ 2340978 w 3231006"/>
                  <a:gd name="connsiteY56" fmla="*/ 94641 h 3821818"/>
                  <a:gd name="connsiteX57" fmla="*/ 2359935 w 3231006"/>
                  <a:gd name="connsiteY57" fmla="*/ 2698 h 3821818"/>
                  <a:gd name="connsiteX58" fmla="*/ 2396309 w 3231006"/>
                  <a:gd name="connsiteY58" fmla="*/ 28938 h 3821818"/>
                  <a:gd name="connsiteX0" fmla="*/ 2396309 w 3231006"/>
                  <a:gd name="connsiteY0" fmla="*/ 28938 h 3821818"/>
                  <a:gd name="connsiteX1" fmla="*/ 2470348 w 3231006"/>
                  <a:gd name="connsiteY1" fmla="*/ 75018 h 3821818"/>
                  <a:gd name="connsiteX2" fmla="*/ 2565598 w 3231006"/>
                  <a:gd name="connsiteY2" fmla="*/ 122643 h 3821818"/>
                  <a:gd name="connsiteX3" fmla="*/ 2711672 w 3231006"/>
                  <a:gd name="connsiteY3" fmla="*/ 168505 h 3821818"/>
                  <a:gd name="connsiteX4" fmla="*/ 2840329 w 3231006"/>
                  <a:gd name="connsiteY4" fmla="*/ 194081 h 3821818"/>
                  <a:gd name="connsiteX5" fmla="*/ 2948255 w 3231006"/>
                  <a:gd name="connsiteY5" fmla="*/ 201357 h 3821818"/>
                  <a:gd name="connsiteX6" fmla="*/ 3081535 w 3231006"/>
                  <a:gd name="connsiteY6" fmla="*/ 194081 h 3821818"/>
                  <a:gd name="connsiteX7" fmla="*/ 3134016 w 3231006"/>
                  <a:gd name="connsiteY7" fmla="*/ 187908 h 3821818"/>
                  <a:gd name="connsiteX8" fmla="*/ 3178444 w 3231006"/>
                  <a:gd name="connsiteY8" fmla="*/ 180632 h 3821818"/>
                  <a:gd name="connsiteX9" fmla="*/ 3229149 w 3231006"/>
                  <a:gd name="connsiteY9" fmla="*/ 170268 h 3821818"/>
                  <a:gd name="connsiteX10" fmla="*/ 3218842 w 3231006"/>
                  <a:gd name="connsiteY10" fmla="*/ 207312 h 3821818"/>
                  <a:gd name="connsiteX11" fmla="*/ 3207707 w 3231006"/>
                  <a:gd name="connsiteY11" fmla="*/ 260668 h 3821818"/>
                  <a:gd name="connsiteX12" fmla="*/ 3184723 w 3231006"/>
                  <a:gd name="connsiteY12" fmla="*/ 376643 h 3821818"/>
                  <a:gd name="connsiteX13" fmla="*/ 2922785 w 3231006"/>
                  <a:gd name="connsiteY13" fmla="*/ 1702206 h 3821818"/>
                  <a:gd name="connsiteX14" fmla="*/ 2748160 w 3231006"/>
                  <a:gd name="connsiteY14" fmla="*/ 2591206 h 3821818"/>
                  <a:gd name="connsiteX15" fmla="*/ 2629098 w 3231006"/>
                  <a:gd name="connsiteY15" fmla="*/ 2932518 h 3821818"/>
                  <a:gd name="connsiteX16" fmla="*/ 2573535 w 3231006"/>
                  <a:gd name="connsiteY16" fmla="*/ 3075393 h 3821818"/>
                  <a:gd name="connsiteX17" fmla="*/ 2470348 w 3231006"/>
                  <a:gd name="connsiteY17" fmla="*/ 3234143 h 3821818"/>
                  <a:gd name="connsiteX18" fmla="*/ 2327473 w 3231006"/>
                  <a:gd name="connsiteY18" fmla="*/ 3424643 h 3821818"/>
                  <a:gd name="connsiteX19" fmla="*/ 2089348 w 3231006"/>
                  <a:gd name="connsiteY19" fmla="*/ 3623081 h 3821818"/>
                  <a:gd name="connsiteX20" fmla="*/ 1827410 w 3231006"/>
                  <a:gd name="connsiteY20" fmla="*/ 3734206 h 3821818"/>
                  <a:gd name="connsiteX21" fmla="*/ 1533723 w 3231006"/>
                  <a:gd name="connsiteY21" fmla="*/ 3805643 h 3821818"/>
                  <a:gd name="connsiteX22" fmla="*/ 1319410 w 3231006"/>
                  <a:gd name="connsiteY22" fmla="*/ 3821518 h 3821818"/>
                  <a:gd name="connsiteX23" fmla="*/ 906660 w 3231006"/>
                  <a:gd name="connsiteY23" fmla="*/ 3797706 h 3821818"/>
                  <a:gd name="connsiteX24" fmla="*/ 708223 w 3231006"/>
                  <a:gd name="connsiteY24" fmla="*/ 3734206 h 3821818"/>
                  <a:gd name="connsiteX25" fmla="*/ 470098 w 3231006"/>
                  <a:gd name="connsiteY25" fmla="*/ 3654831 h 3821818"/>
                  <a:gd name="connsiteX26" fmla="*/ 287535 w 3231006"/>
                  <a:gd name="connsiteY26" fmla="*/ 3504018 h 3821818"/>
                  <a:gd name="connsiteX27" fmla="*/ 168473 w 3231006"/>
                  <a:gd name="connsiteY27" fmla="*/ 3361143 h 3821818"/>
                  <a:gd name="connsiteX28" fmla="*/ 57348 w 3231006"/>
                  <a:gd name="connsiteY28" fmla="*/ 3178581 h 3821818"/>
                  <a:gd name="connsiteX29" fmla="*/ 9723 w 3231006"/>
                  <a:gd name="connsiteY29" fmla="*/ 2900768 h 3821818"/>
                  <a:gd name="connsiteX30" fmla="*/ 1785 w 3231006"/>
                  <a:gd name="connsiteY30" fmla="*/ 2662643 h 3821818"/>
                  <a:gd name="connsiteX31" fmla="*/ 33535 w 3231006"/>
                  <a:gd name="connsiteY31" fmla="*/ 2368956 h 3821818"/>
                  <a:gd name="connsiteX32" fmla="*/ 57348 w 3231006"/>
                  <a:gd name="connsiteY32" fmla="*/ 2249893 h 3821818"/>
                  <a:gd name="connsiteX33" fmla="*/ 81160 w 3231006"/>
                  <a:gd name="connsiteY33" fmla="*/ 2186393 h 3821818"/>
                  <a:gd name="connsiteX34" fmla="*/ 81160 w 3231006"/>
                  <a:gd name="connsiteY34" fmla="*/ 2146706 h 3821818"/>
                  <a:gd name="connsiteX35" fmla="*/ 81160 w 3231006"/>
                  <a:gd name="connsiteY35" fmla="*/ 2146706 h 3821818"/>
                  <a:gd name="connsiteX36" fmla="*/ 168473 w 3231006"/>
                  <a:gd name="connsiteY36" fmla="*/ 2154643 h 3821818"/>
                  <a:gd name="connsiteX37" fmla="*/ 779660 w 3231006"/>
                  <a:gd name="connsiteY37" fmla="*/ 2146706 h 3821818"/>
                  <a:gd name="connsiteX38" fmla="*/ 835223 w 3231006"/>
                  <a:gd name="connsiteY38" fmla="*/ 2146706 h 3821818"/>
                  <a:gd name="connsiteX39" fmla="*/ 890785 w 3231006"/>
                  <a:gd name="connsiteY39" fmla="*/ 2154643 h 3821818"/>
                  <a:gd name="connsiteX40" fmla="*/ 890785 w 3231006"/>
                  <a:gd name="connsiteY40" fmla="*/ 2154643 h 3821818"/>
                  <a:gd name="connsiteX41" fmla="*/ 859035 w 3231006"/>
                  <a:gd name="connsiteY41" fmla="*/ 2313393 h 3821818"/>
                  <a:gd name="connsiteX42" fmla="*/ 819348 w 3231006"/>
                  <a:gd name="connsiteY42" fmla="*/ 2511831 h 3821818"/>
                  <a:gd name="connsiteX43" fmla="*/ 811410 w 3231006"/>
                  <a:gd name="connsiteY43" fmla="*/ 2622956 h 3821818"/>
                  <a:gd name="connsiteX44" fmla="*/ 811410 w 3231006"/>
                  <a:gd name="connsiteY44" fmla="*/ 2757893 h 3821818"/>
                  <a:gd name="connsiteX45" fmla="*/ 851098 w 3231006"/>
                  <a:gd name="connsiteY45" fmla="*/ 2876956 h 3821818"/>
                  <a:gd name="connsiteX46" fmla="*/ 946348 w 3231006"/>
                  <a:gd name="connsiteY46" fmla="*/ 2948393 h 3821818"/>
                  <a:gd name="connsiteX47" fmla="*/ 1065410 w 3231006"/>
                  <a:gd name="connsiteY47" fmla="*/ 2980143 h 3821818"/>
                  <a:gd name="connsiteX48" fmla="*/ 1240035 w 3231006"/>
                  <a:gd name="connsiteY48" fmla="*/ 3027768 h 3821818"/>
                  <a:gd name="connsiteX49" fmla="*/ 1446410 w 3231006"/>
                  <a:gd name="connsiteY49" fmla="*/ 3011893 h 3821818"/>
                  <a:gd name="connsiteX50" fmla="*/ 1621035 w 3231006"/>
                  <a:gd name="connsiteY50" fmla="*/ 2908706 h 3821818"/>
                  <a:gd name="connsiteX51" fmla="*/ 1763910 w 3231006"/>
                  <a:gd name="connsiteY51" fmla="*/ 2757893 h 3821818"/>
                  <a:gd name="connsiteX52" fmla="*/ 1859160 w 3231006"/>
                  <a:gd name="connsiteY52" fmla="*/ 2376893 h 3821818"/>
                  <a:gd name="connsiteX53" fmla="*/ 1962348 w 3231006"/>
                  <a:gd name="connsiteY53" fmla="*/ 1980018 h 3821818"/>
                  <a:gd name="connsiteX54" fmla="*/ 2097285 w 3231006"/>
                  <a:gd name="connsiteY54" fmla="*/ 1194206 h 3821818"/>
                  <a:gd name="connsiteX55" fmla="*/ 2291812 w 3231006"/>
                  <a:gd name="connsiteY55" fmla="*/ 310056 h 3821818"/>
                  <a:gd name="connsiteX56" fmla="*/ 2340978 w 3231006"/>
                  <a:gd name="connsiteY56" fmla="*/ 94641 h 3821818"/>
                  <a:gd name="connsiteX57" fmla="*/ 2359935 w 3231006"/>
                  <a:gd name="connsiteY57" fmla="*/ 2698 h 3821818"/>
                  <a:gd name="connsiteX58" fmla="*/ 2396309 w 3231006"/>
                  <a:gd name="connsiteY58" fmla="*/ 28938 h 3821818"/>
                  <a:gd name="connsiteX0" fmla="*/ 2396309 w 3231006"/>
                  <a:gd name="connsiteY0" fmla="*/ 28938 h 3821818"/>
                  <a:gd name="connsiteX1" fmla="*/ 2470348 w 3231006"/>
                  <a:gd name="connsiteY1" fmla="*/ 75018 h 3821818"/>
                  <a:gd name="connsiteX2" fmla="*/ 2565598 w 3231006"/>
                  <a:gd name="connsiteY2" fmla="*/ 122643 h 3821818"/>
                  <a:gd name="connsiteX3" fmla="*/ 2711672 w 3231006"/>
                  <a:gd name="connsiteY3" fmla="*/ 168505 h 3821818"/>
                  <a:gd name="connsiteX4" fmla="*/ 2840329 w 3231006"/>
                  <a:gd name="connsiteY4" fmla="*/ 194081 h 3821818"/>
                  <a:gd name="connsiteX5" fmla="*/ 2948255 w 3231006"/>
                  <a:gd name="connsiteY5" fmla="*/ 201357 h 3821818"/>
                  <a:gd name="connsiteX6" fmla="*/ 3081535 w 3231006"/>
                  <a:gd name="connsiteY6" fmla="*/ 194081 h 3821818"/>
                  <a:gd name="connsiteX7" fmla="*/ 3134016 w 3231006"/>
                  <a:gd name="connsiteY7" fmla="*/ 187908 h 3821818"/>
                  <a:gd name="connsiteX8" fmla="*/ 3178444 w 3231006"/>
                  <a:gd name="connsiteY8" fmla="*/ 180632 h 3821818"/>
                  <a:gd name="connsiteX9" fmla="*/ 3229149 w 3231006"/>
                  <a:gd name="connsiteY9" fmla="*/ 170268 h 3821818"/>
                  <a:gd name="connsiteX10" fmla="*/ 3218842 w 3231006"/>
                  <a:gd name="connsiteY10" fmla="*/ 207312 h 3821818"/>
                  <a:gd name="connsiteX11" fmla="*/ 3207707 w 3231006"/>
                  <a:gd name="connsiteY11" fmla="*/ 260668 h 3821818"/>
                  <a:gd name="connsiteX12" fmla="*/ 3184723 w 3231006"/>
                  <a:gd name="connsiteY12" fmla="*/ 376643 h 3821818"/>
                  <a:gd name="connsiteX13" fmla="*/ 2922785 w 3231006"/>
                  <a:gd name="connsiteY13" fmla="*/ 1702206 h 3821818"/>
                  <a:gd name="connsiteX14" fmla="*/ 2748160 w 3231006"/>
                  <a:gd name="connsiteY14" fmla="*/ 2591206 h 3821818"/>
                  <a:gd name="connsiteX15" fmla="*/ 2629098 w 3231006"/>
                  <a:gd name="connsiteY15" fmla="*/ 2932518 h 3821818"/>
                  <a:gd name="connsiteX16" fmla="*/ 2573535 w 3231006"/>
                  <a:gd name="connsiteY16" fmla="*/ 3075393 h 3821818"/>
                  <a:gd name="connsiteX17" fmla="*/ 2470348 w 3231006"/>
                  <a:gd name="connsiteY17" fmla="*/ 3234143 h 3821818"/>
                  <a:gd name="connsiteX18" fmla="*/ 2327473 w 3231006"/>
                  <a:gd name="connsiteY18" fmla="*/ 3424643 h 3821818"/>
                  <a:gd name="connsiteX19" fmla="*/ 2089348 w 3231006"/>
                  <a:gd name="connsiteY19" fmla="*/ 3623081 h 3821818"/>
                  <a:gd name="connsiteX20" fmla="*/ 1827410 w 3231006"/>
                  <a:gd name="connsiteY20" fmla="*/ 3734206 h 3821818"/>
                  <a:gd name="connsiteX21" fmla="*/ 1533723 w 3231006"/>
                  <a:gd name="connsiteY21" fmla="*/ 3805643 h 3821818"/>
                  <a:gd name="connsiteX22" fmla="*/ 1319410 w 3231006"/>
                  <a:gd name="connsiteY22" fmla="*/ 3821518 h 3821818"/>
                  <a:gd name="connsiteX23" fmla="*/ 906660 w 3231006"/>
                  <a:gd name="connsiteY23" fmla="*/ 3797706 h 3821818"/>
                  <a:gd name="connsiteX24" fmla="*/ 708223 w 3231006"/>
                  <a:gd name="connsiteY24" fmla="*/ 3734206 h 3821818"/>
                  <a:gd name="connsiteX25" fmla="*/ 470098 w 3231006"/>
                  <a:gd name="connsiteY25" fmla="*/ 3654831 h 3821818"/>
                  <a:gd name="connsiteX26" fmla="*/ 287535 w 3231006"/>
                  <a:gd name="connsiteY26" fmla="*/ 3504018 h 3821818"/>
                  <a:gd name="connsiteX27" fmla="*/ 168473 w 3231006"/>
                  <a:gd name="connsiteY27" fmla="*/ 3361143 h 3821818"/>
                  <a:gd name="connsiteX28" fmla="*/ 57348 w 3231006"/>
                  <a:gd name="connsiteY28" fmla="*/ 3178581 h 3821818"/>
                  <a:gd name="connsiteX29" fmla="*/ 9723 w 3231006"/>
                  <a:gd name="connsiteY29" fmla="*/ 2900768 h 3821818"/>
                  <a:gd name="connsiteX30" fmla="*/ 1785 w 3231006"/>
                  <a:gd name="connsiteY30" fmla="*/ 2662643 h 3821818"/>
                  <a:gd name="connsiteX31" fmla="*/ 33535 w 3231006"/>
                  <a:gd name="connsiteY31" fmla="*/ 2368956 h 3821818"/>
                  <a:gd name="connsiteX32" fmla="*/ 57348 w 3231006"/>
                  <a:gd name="connsiteY32" fmla="*/ 2249893 h 3821818"/>
                  <a:gd name="connsiteX33" fmla="*/ 81160 w 3231006"/>
                  <a:gd name="connsiteY33" fmla="*/ 2186393 h 3821818"/>
                  <a:gd name="connsiteX34" fmla="*/ 81160 w 3231006"/>
                  <a:gd name="connsiteY34" fmla="*/ 2146706 h 3821818"/>
                  <a:gd name="connsiteX35" fmla="*/ 81160 w 3231006"/>
                  <a:gd name="connsiteY35" fmla="*/ 2146706 h 3821818"/>
                  <a:gd name="connsiteX36" fmla="*/ 168473 w 3231006"/>
                  <a:gd name="connsiteY36" fmla="*/ 2154643 h 3821818"/>
                  <a:gd name="connsiteX37" fmla="*/ 779660 w 3231006"/>
                  <a:gd name="connsiteY37" fmla="*/ 2146706 h 3821818"/>
                  <a:gd name="connsiteX38" fmla="*/ 835223 w 3231006"/>
                  <a:gd name="connsiteY38" fmla="*/ 2146706 h 3821818"/>
                  <a:gd name="connsiteX39" fmla="*/ 890785 w 3231006"/>
                  <a:gd name="connsiteY39" fmla="*/ 2154643 h 3821818"/>
                  <a:gd name="connsiteX40" fmla="*/ 890785 w 3231006"/>
                  <a:gd name="connsiteY40" fmla="*/ 2154643 h 3821818"/>
                  <a:gd name="connsiteX41" fmla="*/ 859035 w 3231006"/>
                  <a:gd name="connsiteY41" fmla="*/ 2313393 h 3821818"/>
                  <a:gd name="connsiteX42" fmla="*/ 819348 w 3231006"/>
                  <a:gd name="connsiteY42" fmla="*/ 2511831 h 3821818"/>
                  <a:gd name="connsiteX43" fmla="*/ 811410 w 3231006"/>
                  <a:gd name="connsiteY43" fmla="*/ 2622956 h 3821818"/>
                  <a:gd name="connsiteX44" fmla="*/ 811410 w 3231006"/>
                  <a:gd name="connsiteY44" fmla="*/ 2757893 h 3821818"/>
                  <a:gd name="connsiteX45" fmla="*/ 851098 w 3231006"/>
                  <a:gd name="connsiteY45" fmla="*/ 2876956 h 3821818"/>
                  <a:gd name="connsiteX46" fmla="*/ 946348 w 3231006"/>
                  <a:gd name="connsiteY46" fmla="*/ 2948393 h 3821818"/>
                  <a:gd name="connsiteX47" fmla="*/ 1065410 w 3231006"/>
                  <a:gd name="connsiteY47" fmla="*/ 2980143 h 3821818"/>
                  <a:gd name="connsiteX48" fmla="*/ 1240035 w 3231006"/>
                  <a:gd name="connsiteY48" fmla="*/ 3027768 h 3821818"/>
                  <a:gd name="connsiteX49" fmla="*/ 1446410 w 3231006"/>
                  <a:gd name="connsiteY49" fmla="*/ 3011893 h 3821818"/>
                  <a:gd name="connsiteX50" fmla="*/ 1621035 w 3231006"/>
                  <a:gd name="connsiteY50" fmla="*/ 2908706 h 3821818"/>
                  <a:gd name="connsiteX51" fmla="*/ 1763910 w 3231006"/>
                  <a:gd name="connsiteY51" fmla="*/ 2757893 h 3821818"/>
                  <a:gd name="connsiteX52" fmla="*/ 1859160 w 3231006"/>
                  <a:gd name="connsiteY52" fmla="*/ 2376893 h 3821818"/>
                  <a:gd name="connsiteX53" fmla="*/ 1962348 w 3231006"/>
                  <a:gd name="connsiteY53" fmla="*/ 1980018 h 3821818"/>
                  <a:gd name="connsiteX54" fmla="*/ 2097285 w 3231006"/>
                  <a:gd name="connsiteY54" fmla="*/ 1194206 h 3821818"/>
                  <a:gd name="connsiteX55" fmla="*/ 2246790 w 3231006"/>
                  <a:gd name="connsiteY55" fmla="*/ 557451 h 3821818"/>
                  <a:gd name="connsiteX56" fmla="*/ 2340978 w 3231006"/>
                  <a:gd name="connsiteY56" fmla="*/ 94641 h 3821818"/>
                  <a:gd name="connsiteX57" fmla="*/ 2359935 w 3231006"/>
                  <a:gd name="connsiteY57" fmla="*/ 2698 h 3821818"/>
                  <a:gd name="connsiteX58" fmla="*/ 2396309 w 3231006"/>
                  <a:gd name="connsiteY58" fmla="*/ 28938 h 3821818"/>
                  <a:gd name="connsiteX0" fmla="*/ 2396309 w 3231006"/>
                  <a:gd name="connsiteY0" fmla="*/ 28938 h 3821818"/>
                  <a:gd name="connsiteX1" fmla="*/ 2470348 w 3231006"/>
                  <a:gd name="connsiteY1" fmla="*/ 75018 h 3821818"/>
                  <a:gd name="connsiteX2" fmla="*/ 2565598 w 3231006"/>
                  <a:gd name="connsiteY2" fmla="*/ 122643 h 3821818"/>
                  <a:gd name="connsiteX3" fmla="*/ 2711672 w 3231006"/>
                  <a:gd name="connsiteY3" fmla="*/ 168505 h 3821818"/>
                  <a:gd name="connsiteX4" fmla="*/ 2840329 w 3231006"/>
                  <a:gd name="connsiteY4" fmla="*/ 194081 h 3821818"/>
                  <a:gd name="connsiteX5" fmla="*/ 2948255 w 3231006"/>
                  <a:gd name="connsiteY5" fmla="*/ 201357 h 3821818"/>
                  <a:gd name="connsiteX6" fmla="*/ 3081535 w 3231006"/>
                  <a:gd name="connsiteY6" fmla="*/ 194081 h 3821818"/>
                  <a:gd name="connsiteX7" fmla="*/ 3134016 w 3231006"/>
                  <a:gd name="connsiteY7" fmla="*/ 187908 h 3821818"/>
                  <a:gd name="connsiteX8" fmla="*/ 3178444 w 3231006"/>
                  <a:gd name="connsiteY8" fmla="*/ 180632 h 3821818"/>
                  <a:gd name="connsiteX9" fmla="*/ 3229149 w 3231006"/>
                  <a:gd name="connsiteY9" fmla="*/ 170268 h 3821818"/>
                  <a:gd name="connsiteX10" fmla="*/ 3218842 w 3231006"/>
                  <a:gd name="connsiteY10" fmla="*/ 207312 h 3821818"/>
                  <a:gd name="connsiteX11" fmla="*/ 3207707 w 3231006"/>
                  <a:gd name="connsiteY11" fmla="*/ 260668 h 3821818"/>
                  <a:gd name="connsiteX12" fmla="*/ 3184723 w 3231006"/>
                  <a:gd name="connsiteY12" fmla="*/ 376643 h 3821818"/>
                  <a:gd name="connsiteX13" fmla="*/ 2922785 w 3231006"/>
                  <a:gd name="connsiteY13" fmla="*/ 1702206 h 3821818"/>
                  <a:gd name="connsiteX14" fmla="*/ 2748160 w 3231006"/>
                  <a:gd name="connsiteY14" fmla="*/ 2591206 h 3821818"/>
                  <a:gd name="connsiteX15" fmla="*/ 2629098 w 3231006"/>
                  <a:gd name="connsiteY15" fmla="*/ 2932518 h 3821818"/>
                  <a:gd name="connsiteX16" fmla="*/ 2573535 w 3231006"/>
                  <a:gd name="connsiteY16" fmla="*/ 3075393 h 3821818"/>
                  <a:gd name="connsiteX17" fmla="*/ 2470348 w 3231006"/>
                  <a:gd name="connsiteY17" fmla="*/ 3234143 h 3821818"/>
                  <a:gd name="connsiteX18" fmla="*/ 2327473 w 3231006"/>
                  <a:gd name="connsiteY18" fmla="*/ 3424643 h 3821818"/>
                  <a:gd name="connsiteX19" fmla="*/ 2089348 w 3231006"/>
                  <a:gd name="connsiteY19" fmla="*/ 3623081 h 3821818"/>
                  <a:gd name="connsiteX20" fmla="*/ 1827410 w 3231006"/>
                  <a:gd name="connsiteY20" fmla="*/ 3734206 h 3821818"/>
                  <a:gd name="connsiteX21" fmla="*/ 1533723 w 3231006"/>
                  <a:gd name="connsiteY21" fmla="*/ 3805643 h 3821818"/>
                  <a:gd name="connsiteX22" fmla="*/ 1319410 w 3231006"/>
                  <a:gd name="connsiteY22" fmla="*/ 3821518 h 3821818"/>
                  <a:gd name="connsiteX23" fmla="*/ 906660 w 3231006"/>
                  <a:gd name="connsiteY23" fmla="*/ 3797706 h 3821818"/>
                  <a:gd name="connsiteX24" fmla="*/ 708223 w 3231006"/>
                  <a:gd name="connsiteY24" fmla="*/ 3734206 h 3821818"/>
                  <a:gd name="connsiteX25" fmla="*/ 470098 w 3231006"/>
                  <a:gd name="connsiteY25" fmla="*/ 3654831 h 3821818"/>
                  <a:gd name="connsiteX26" fmla="*/ 287535 w 3231006"/>
                  <a:gd name="connsiteY26" fmla="*/ 3504018 h 3821818"/>
                  <a:gd name="connsiteX27" fmla="*/ 168473 w 3231006"/>
                  <a:gd name="connsiteY27" fmla="*/ 3361143 h 3821818"/>
                  <a:gd name="connsiteX28" fmla="*/ 57348 w 3231006"/>
                  <a:gd name="connsiteY28" fmla="*/ 3178581 h 3821818"/>
                  <a:gd name="connsiteX29" fmla="*/ 9723 w 3231006"/>
                  <a:gd name="connsiteY29" fmla="*/ 2900768 h 3821818"/>
                  <a:gd name="connsiteX30" fmla="*/ 1785 w 3231006"/>
                  <a:gd name="connsiteY30" fmla="*/ 2662643 h 3821818"/>
                  <a:gd name="connsiteX31" fmla="*/ 33535 w 3231006"/>
                  <a:gd name="connsiteY31" fmla="*/ 2368956 h 3821818"/>
                  <a:gd name="connsiteX32" fmla="*/ 57348 w 3231006"/>
                  <a:gd name="connsiteY32" fmla="*/ 2249893 h 3821818"/>
                  <a:gd name="connsiteX33" fmla="*/ 81160 w 3231006"/>
                  <a:gd name="connsiteY33" fmla="*/ 2186393 h 3821818"/>
                  <a:gd name="connsiteX34" fmla="*/ 81160 w 3231006"/>
                  <a:gd name="connsiteY34" fmla="*/ 2146706 h 3821818"/>
                  <a:gd name="connsiteX35" fmla="*/ 81160 w 3231006"/>
                  <a:gd name="connsiteY35" fmla="*/ 2146706 h 3821818"/>
                  <a:gd name="connsiteX36" fmla="*/ 168473 w 3231006"/>
                  <a:gd name="connsiteY36" fmla="*/ 2154643 h 3821818"/>
                  <a:gd name="connsiteX37" fmla="*/ 779660 w 3231006"/>
                  <a:gd name="connsiteY37" fmla="*/ 2146706 h 3821818"/>
                  <a:gd name="connsiteX38" fmla="*/ 835223 w 3231006"/>
                  <a:gd name="connsiteY38" fmla="*/ 2146706 h 3821818"/>
                  <a:gd name="connsiteX39" fmla="*/ 890785 w 3231006"/>
                  <a:gd name="connsiteY39" fmla="*/ 2154643 h 3821818"/>
                  <a:gd name="connsiteX40" fmla="*/ 890785 w 3231006"/>
                  <a:gd name="connsiteY40" fmla="*/ 2154643 h 3821818"/>
                  <a:gd name="connsiteX41" fmla="*/ 859035 w 3231006"/>
                  <a:gd name="connsiteY41" fmla="*/ 2313393 h 3821818"/>
                  <a:gd name="connsiteX42" fmla="*/ 819348 w 3231006"/>
                  <a:gd name="connsiteY42" fmla="*/ 2511831 h 3821818"/>
                  <a:gd name="connsiteX43" fmla="*/ 811410 w 3231006"/>
                  <a:gd name="connsiteY43" fmla="*/ 2622956 h 3821818"/>
                  <a:gd name="connsiteX44" fmla="*/ 811410 w 3231006"/>
                  <a:gd name="connsiteY44" fmla="*/ 2757893 h 3821818"/>
                  <a:gd name="connsiteX45" fmla="*/ 851098 w 3231006"/>
                  <a:gd name="connsiteY45" fmla="*/ 2876956 h 3821818"/>
                  <a:gd name="connsiteX46" fmla="*/ 946348 w 3231006"/>
                  <a:gd name="connsiteY46" fmla="*/ 2948393 h 3821818"/>
                  <a:gd name="connsiteX47" fmla="*/ 1065410 w 3231006"/>
                  <a:gd name="connsiteY47" fmla="*/ 2980143 h 3821818"/>
                  <a:gd name="connsiteX48" fmla="*/ 1240035 w 3231006"/>
                  <a:gd name="connsiteY48" fmla="*/ 3027768 h 3821818"/>
                  <a:gd name="connsiteX49" fmla="*/ 1446410 w 3231006"/>
                  <a:gd name="connsiteY49" fmla="*/ 3011893 h 3821818"/>
                  <a:gd name="connsiteX50" fmla="*/ 1621035 w 3231006"/>
                  <a:gd name="connsiteY50" fmla="*/ 2908706 h 3821818"/>
                  <a:gd name="connsiteX51" fmla="*/ 1763910 w 3231006"/>
                  <a:gd name="connsiteY51" fmla="*/ 2757893 h 3821818"/>
                  <a:gd name="connsiteX52" fmla="*/ 1859160 w 3231006"/>
                  <a:gd name="connsiteY52" fmla="*/ 2376893 h 3821818"/>
                  <a:gd name="connsiteX53" fmla="*/ 1962348 w 3231006"/>
                  <a:gd name="connsiteY53" fmla="*/ 1980018 h 3821818"/>
                  <a:gd name="connsiteX54" fmla="*/ 2116242 w 3231006"/>
                  <a:gd name="connsiteY54" fmla="*/ 1199058 h 3821818"/>
                  <a:gd name="connsiteX55" fmla="*/ 2246790 w 3231006"/>
                  <a:gd name="connsiteY55" fmla="*/ 557451 h 3821818"/>
                  <a:gd name="connsiteX56" fmla="*/ 2340978 w 3231006"/>
                  <a:gd name="connsiteY56" fmla="*/ 94641 h 3821818"/>
                  <a:gd name="connsiteX57" fmla="*/ 2359935 w 3231006"/>
                  <a:gd name="connsiteY57" fmla="*/ 2698 h 3821818"/>
                  <a:gd name="connsiteX58" fmla="*/ 2396309 w 3231006"/>
                  <a:gd name="connsiteY58" fmla="*/ 28938 h 3821818"/>
                  <a:gd name="connsiteX0" fmla="*/ 2396309 w 3231006"/>
                  <a:gd name="connsiteY0" fmla="*/ 28938 h 3821818"/>
                  <a:gd name="connsiteX1" fmla="*/ 2470348 w 3231006"/>
                  <a:gd name="connsiteY1" fmla="*/ 75018 h 3821818"/>
                  <a:gd name="connsiteX2" fmla="*/ 2565598 w 3231006"/>
                  <a:gd name="connsiteY2" fmla="*/ 122643 h 3821818"/>
                  <a:gd name="connsiteX3" fmla="*/ 2711672 w 3231006"/>
                  <a:gd name="connsiteY3" fmla="*/ 168505 h 3821818"/>
                  <a:gd name="connsiteX4" fmla="*/ 2840329 w 3231006"/>
                  <a:gd name="connsiteY4" fmla="*/ 194081 h 3821818"/>
                  <a:gd name="connsiteX5" fmla="*/ 2948255 w 3231006"/>
                  <a:gd name="connsiteY5" fmla="*/ 201357 h 3821818"/>
                  <a:gd name="connsiteX6" fmla="*/ 3081535 w 3231006"/>
                  <a:gd name="connsiteY6" fmla="*/ 194081 h 3821818"/>
                  <a:gd name="connsiteX7" fmla="*/ 3134016 w 3231006"/>
                  <a:gd name="connsiteY7" fmla="*/ 187908 h 3821818"/>
                  <a:gd name="connsiteX8" fmla="*/ 3178444 w 3231006"/>
                  <a:gd name="connsiteY8" fmla="*/ 180632 h 3821818"/>
                  <a:gd name="connsiteX9" fmla="*/ 3229149 w 3231006"/>
                  <a:gd name="connsiteY9" fmla="*/ 170268 h 3821818"/>
                  <a:gd name="connsiteX10" fmla="*/ 3218842 w 3231006"/>
                  <a:gd name="connsiteY10" fmla="*/ 207312 h 3821818"/>
                  <a:gd name="connsiteX11" fmla="*/ 3207707 w 3231006"/>
                  <a:gd name="connsiteY11" fmla="*/ 260668 h 3821818"/>
                  <a:gd name="connsiteX12" fmla="*/ 3184723 w 3231006"/>
                  <a:gd name="connsiteY12" fmla="*/ 376643 h 3821818"/>
                  <a:gd name="connsiteX13" fmla="*/ 2922785 w 3231006"/>
                  <a:gd name="connsiteY13" fmla="*/ 1702206 h 3821818"/>
                  <a:gd name="connsiteX14" fmla="*/ 2748160 w 3231006"/>
                  <a:gd name="connsiteY14" fmla="*/ 2591206 h 3821818"/>
                  <a:gd name="connsiteX15" fmla="*/ 2629098 w 3231006"/>
                  <a:gd name="connsiteY15" fmla="*/ 2932518 h 3821818"/>
                  <a:gd name="connsiteX16" fmla="*/ 2573535 w 3231006"/>
                  <a:gd name="connsiteY16" fmla="*/ 3075393 h 3821818"/>
                  <a:gd name="connsiteX17" fmla="*/ 2470348 w 3231006"/>
                  <a:gd name="connsiteY17" fmla="*/ 3234143 h 3821818"/>
                  <a:gd name="connsiteX18" fmla="*/ 2327473 w 3231006"/>
                  <a:gd name="connsiteY18" fmla="*/ 3424643 h 3821818"/>
                  <a:gd name="connsiteX19" fmla="*/ 2089348 w 3231006"/>
                  <a:gd name="connsiteY19" fmla="*/ 3623081 h 3821818"/>
                  <a:gd name="connsiteX20" fmla="*/ 1827410 w 3231006"/>
                  <a:gd name="connsiteY20" fmla="*/ 3734206 h 3821818"/>
                  <a:gd name="connsiteX21" fmla="*/ 1533723 w 3231006"/>
                  <a:gd name="connsiteY21" fmla="*/ 3805643 h 3821818"/>
                  <a:gd name="connsiteX22" fmla="*/ 1319410 w 3231006"/>
                  <a:gd name="connsiteY22" fmla="*/ 3821518 h 3821818"/>
                  <a:gd name="connsiteX23" fmla="*/ 906660 w 3231006"/>
                  <a:gd name="connsiteY23" fmla="*/ 3797706 h 3821818"/>
                  <a:gd name="connsiteX24" fmla="*/ 708223 w 3231006"/>
                  <a:gd name="connsiteY24" fmla="*/ 3734206 h 3821818"/>
                  <a:gd name="connsiteX25" fmla="*/ 470098 w 3231006"/>
                  <a:gd name="connsiteY25" fmla="*/ 3654831 h 3821818"/>
                  <a:gd name="connsiteX26" fmla="*/ 287535 w 3231006"/>
                  <a:gd name="connsiteY26" fmla="*/ 3504018 h 3821818"/>
                  <a:gd name="connsiteX27" fmla="*/ 168473 w 3231006"/>
                  <a:gd name="connsiteY27" fmla="*/ 3361143 h 3821818"/>
                  <a:gd name="connsiteX28" fmla="*/ 57348 w 3231006"/>
                  <a:gd name="connsiteY28" fmla="*/ 3178581 h 3821818"/>
                  <a:gd name="connsiteX29" fmla="*/ 9723 w 3231006"/>
                  <a:gd name="connsiteY29" fmla="*/ 2900768 h 3821818"/>
                  <a:gd name="connsiteX30" fmla="*/ 1785 w 3231006"/>
                  <a:gd name="connsiteY30" fmla="*/ 2662643 h 3821818"/>
                  <a:gd name="connsiteX31" fmla="*/ 33535 w 3231006"/>
                  <a:gd name="connsiteY31" fmla="*/ 2368956 h 3821818"/>
                  <a:gd name="connsiteX32" fmla="*/ 57348 w 3231006"/>
                  <a:gd name="connsiteY32" fmla="*/ 2249893 h 3821818"/>
                  <a:gd name="connsiteX33" fmla="*/ 81160 w 3231006"/>
                  <a:gd name="connsiteY33" fmla="*/ 2186393 h 3821818"/>
                  <a:gd name="connsiteX34" fmla="*/ 81160 w 3231006"/>
                  <a:gd name="connsiteY34" fmla="*/ 2146706 h 3821818"/>
                  <a:gd name="connsiteX35" fmla="*/ 81160 w 3231006"/>
                  <a:gd name="connsiteY35" fmla="*/ 2146706 h 3821818"/>
                  <a:gd name="connsiteX36" fmla="*/ 168473 w 3231006"/>
                  <a:gd name="connsiteY36" fmla="*/ 2154643 h 3821818"/>
                  <a:gd name="connsiteX37" fmla="*/ 779660 w 3231006"/>
                  <a:gd name="connsiteY37" fmla="*/ 2146706 h 3821818"/>
                  <a:gd name="connsiteX38" fmla="*/ 835223 w 3231006"/>
                  <a:gd name="connsiteY38" fmla="*/ 2146706 h 3821818"/>
                  <a:gd name="connsiteX39" fmla="*/ 890785 w 3231006"/>
                  <a:gd name="connsiteY39" fmla="*/ 2154643 h 3821818"/>
                  <a:gd name="connsiteX40" fmla="*/ 890785 w 3231006"/>
                  <a:gd name="connsiteY40" fmla="*/ 2154643 h 3821818"/>
                  <a:gd name="connsiteX41" fmla="*/ 859035 w 3231006"/>
                  <a:gd name="connsiteY41" fmla="*/ 2313393 h 3821818"/>
                  <a:gd name="connsiteX42" fmla="*/ 819348 w 3231006"/>
                  <a:gd name="connsiteY42" fmla="*/ 2511831 h 3821818"/>
                  <a:gd name="connsiteX43" fmla="*/ 811410 w 3231006"/>
                  <a:gd name="connsiteY43" fmla="*/ 2622956 h 3821818"/>
                  <a:gd name="connsiteX44" fmla="*/ 811410 w 3231006"/>
                  <a:gd name="connsiteY44" fmla="*/ 2757893 h 3821818"/>
                  <a:gd name="connsiteX45" fmla="*/ 851098 w 3231006"/>
                  <a:gd name="connsiteY45" fmla="*/ 2876956 h 3821818"/>
                  <a:gd name="connsiteX46" fmla="*/ 946348 w 3231006"/>
                  <a:gd name="connsiteY46" fmla="*/ 2948393 h 3821818"/>
                  <a:gd name="connsiteX47" fmla="*/ 1065410 w 3231006"/>
                  <a:gd name="connsiteY47" fmla="*/ 2980143 h 3821818"/>
                  <a:gd name="connsiteX48" fmla="*/ 1240035 w 3231006"/>
                  <a:gd name="connsiteY48" fmla="*/ 3027768 h 3821818"/>
                  <a:gd name="connsiteX49" fmla="*/ 1446410 w 3231006"/>
                  <a:gd name="connsiteY49" fmla="*/ 3011893 h 3821818"/>
                  <a:gd name="connsiteX50" fmla="*/ 1621035 w 3231006"/>
                  <a:gd name="connsiteY50" fmla="*/ 2908706 h 3821818"/>
                  <a:gd name="connsiteX51" fmla="*/ 1763910 w 3231006"/>
                  <a:gd name="connsiteY51" fmla="*/ 2757893 h 3821818"/>
                  <a:gd name="connsiteX52" fmla="*/ 1859160 w 3231006"/>
                  <a:gd name="connsiteY52" fmla="*/ 2376893 h 3821818"/>
                  <a:gd name="connsiteX53" fmla="*/ 1962348 w 3231006"/>
                  <a:gd name="connsiteY53" fmla="*/ 1980018 h 3821818"/>
                  <a:gd name="connsiteX54" fmla="*/ 2116242 w 3231006"/>
                  <a:gd name="connsiteY54" fmla="*/ 1199058 h 3821818"/>
                  <a:gd name="connsiteX55" fmla="*/ 2246790 w 3231006"/>
                  <a:gd name="connsiteY55" fmla="*/ 552600 h 3821818"/>
                  <a:gd name="connsiteX56" fmla="*/ 2340978 w 3231006"/>
                  <a:gd name="connsiteY56" fmla="*/ 94641 h 3821818"/>
                  <a:gd name="connsiteX57" fmla="*/ 2359935 w 3231006"/>
                  <a:gd name="connsiteY57" fmla="*/ 2698 h 3821818"/>
                  <a:gd name="connsiteX58" fmla="*/ 2396309 w 3231006"/>
                  <a:gd name="connsiteY58" fmla="*/ 28938 h 3821818"/>
                  <a:gd name="connsiteX0" fmla="*/ 2396309 w 3231006"/>
                  <a:gd name="connsiteY0" fmla="*/ 33958 h 3826838"/>
                  <a:gd name="connsiteX1" fmla="*/ 2470348 w 3231006"/>
                  <a:gd name="connsiteY1" fmla="*/ 80038 h 3826838"/>
                  <a:gd name="connsiteX2" fmla="*/ 2565598 w 3231006"/>
                  <a:gd name="connsiteY2" fmla="*/ 127663 h 3826838"/>
                  <a:gd name="connsiteX3" fmla="*/ 2711672 w 3231006"/>
                  <a:gd name="connsiteY3" fmla="*/ 173525 h 3826838"/>
                  <a:gd name="connsiteX4" fmla="*/ 2840329 w 3231006"/>
                  <a:gd name="connsiteY4" fmla="*/ 199101 h 3826838"/>
                  <a:gd name="connsiteX5" fmla="*/ 2948255 w 3231006"/>
                  <a:gd name="connsiteY5" fmla="*/ 206377 h 3826838"/>
                  <a:gd name="connsiteX6" fmla="*/ 3081535 w 3231006"/>
                  <a:gd name="connsiteY6" fmla="*/ 199101 h 3826838"/>
                  <a:gd name="connsiteX7" fmla="*/ 3134016 w 3231006"/>
                  <a:gd name="connsiteY7" fmla="*/ 192928 h 3826838"/>
                  <a:gd name="connsiteX8" fmla="*/ 3178444 w 3231006"/>
                  <a:gd name="connsiteY8" fmla="*/ 185652 h 3826838"/>
                  <a:gd name="connsiteX9" fmla="*/ 3229149 w 3231006"/>
                  <a:gd name="connsiteY9" fmla="*/ 175288 h 3826838"/>
                  <a:gd name="connsiteX10" fmla="*/ 3218842 w 3231006"/>
                  <a:gd name="connsiteY10" fmla="*/ 212332 h 3826838"/>
                  <a:gd name="connsiteX11" fmla="*/ 3207707 w 3231006"/>
                  <a:gd name="connsiteY11" fmla="*/ 265688 h 3826838"/>
                  <a:gd name="connsiteX12" fmla="*/ 3184723 w 3231006"/>
                  <a:gd name="connsiteY12" fmla="*/ 381663 h 3826838"/>
                  <a:gd name="connsiteX13" fmla="*/ 2922785 w 3231006"/>
                  <a:gd name="connsiteY13" fmla="*/ 1707226 h 3826838"/>
                  <a:gd name="connsiteX14" fmla="*/ 2748160 w 3231006"/>
                  <a:gd name="connsiteY14" fmla="*/ 2596226 h 3826838"/>
                  <a:gd name="connsiteX15" fmla="*/ 2629098 w 3231006"/>
                  <a:gd name="connsiteY15" fmla="*/ 2937538 h 3826838"/>
                  <a:gd name="connsiteX16" fmla="*/ 2573535 w 3231006"/>
                  <a:gd name="connsiteY16" fmla="*/ 3080413 h 3826838"/>
                  <a:gd name="connsiteX17" fmla="*/ 2470348 w 3231006"/>
                  <a:gd name="connsiteY17" fmla="*/ 3239163 h 3826838"/>
                  <a:gd name="connsiteX18" fmla="*/ 2327473 w 3231006"/>
                  <a:gd name="connsiteY18" fmla="*/ 3429663 h 3826838"/>
                  <a:gd name="connsiteX19" fmla="*/ 2089348 w 3231006"/>
                  <a:gd name="connsiteY19" fmla="*/ 3628101 h 3826838"/>
                  <a:gd name="connsiteX20" fmla="*/ 1827410 w 3231006"/>
                  <a:gd name="connsiteY20" fmla="*/ 3739226 h 3826838"/>
                  <a:gd name="connsiteX21" fmla="*/ 1533723 w 3231006"/>
                  <a:gd name="connsiteY21" fmla="*/ 3810663 h 3826838"/>
                  <a:gd name="connsiteX22" fmla="*/ 1319410 w 3231006"/>
                  <a:gd name="connsiteY22" fmla="*/ 3826538 h 3826838"/>
                  <a:gd name="connsiteX23" fmla="*/ 906660 w 3231006"/>
                  <a:gd name="connsiteY23" fmla="*/ 3802726 h 3826838"/>
                  <a:gd name="connsiteX24" fmla="*/ 708223 w 3231006"/>
                  <a:gd name="connsiteY24" fmla="*/ 3739226 h 3826838"/>
                  <a:gd name="connsiteX25" fmla="*/ 470098 w 3231006"/>
                  <a:gd name="connsiteY25" fmla="*/ 3659851 h 3826838"/>
                  <a:gd name="connsiteX26" fmla="*/ 287535 w 3231006"/>
                  <a:gd name="connsiteY26" fmla="*/ 3509038 h 3826838"/>
                  <a:gd name="connsiteX27" fmla="*/ 168473 w 3231006"/>
                  <a:gd name="connsiteY27" fmla="*/ 3366163 h 3826838"/>
                  <a:gd name="connsiteX28" fmla="*/ 57348 w 3231006"/>
                  <a:gd name="connsiteY28" fmla="*/ 3183601 h 3826838"/>
                  <a:gd name="connsiteX29" fmla="*/ 9723 w 3231006"/>
                  <a:gd name="connsiteY29" fmla="*/ 2905788 h 3826838"/>
                  <a:gd name="connsiteX30" fmla="*/ 1785 w 3231006"/>
                  <a:gd name="connsiteY30" fmla="*/ 2667663 h 3826838"/>
                  <a:gd name="connsiteX31" fmla="*/ 33535 w 3231006"/>
                  <a:gd name="connsiteY31" fmla="*/ 2373976 h 3826838"/>
                  <a:gd name="connsiteX32" fmla="*/ 57348 w 3231006"/>
                  <a:gd name="connsiteY32" fmla="*/ 2254913 h 3826838"/>
                  <a:gd name="connsiteX33" fmla="*/ 81160 w 3231006"/>
                  <a:gd name="connsiteY33" fmla="*/ 2191413 h 3826838"/>
                  <a:gd name="connsiteX34" fmla="*/ 81160 w 3231006"/>
                  <a:gd name="connsiteY34" fmla="*/ 2151726 h 3826838"/>
                  <a:gd name="connsiteX35" fmla="*/ 81160 w 3231006"/>
                  <a:gd name="connsiteY35" fmla="*/ 2151726 h 3826838"/>
                  <a:gd name="connsiteX36" fmla="*/ 168473 w 3231006"/>
                  <a:gd name="connsiteY36" fmla="*/ 2159663 h 3826838"/>
                  <a:gd name="connsiteX37" fmla="*/ 779660 w 3231006"/>
                  <a:gd name="connsiteY37" fmla="*/ 2151726 h 3826838"/>
                  <a:gd name="connsiteX38" fmla="*/ 835223 w 3231006"/>
                  <a:gd name="connsiteY38" fmla="*/ 2151726 h 3826838"/>
                  <a:gd name="connsiteX39" fmla="*/ 890785 w 3231006"/>
                  <a:gd name="connsiteY39" fmla="*/ 2159663 h 3826838"/>
                  <a:gd name="connsiteX40" fmla="*/ 890785 w 3231006"/>
                  <a:gd name="connsiteY40" fmla="*/ 2159663 h 3826838"/>
                  <a:gd name="connsiteX41" fmla="*/ 859035 w 3231006"/>
                  <a:gd name="connsiteY41" fmla="*/ 2318413 h 3826838"/>
                  <a:gd name="connsiteX42" fmla="*/ 819348 w 3231006"/>
                  <a:gd name="connsiteY42" fmla="*/ 2516851 h 3826838"/>
                  <a:gd name="connsiteX43" fmla="*/ 811410 w 3231006"/>
                  <a:gd name="connsiteY43" fmla="*/ 2627976 h 3826838"/>
                  <a:gd name="connsiteX44" fmla="*/ 811410 w 3231006"/>
                  <a:gd name="connsiteY44" fmla="*/ 2762913 h 3826838"/>
                  <a:gd name="connsiteX45" fmla="*/ 851098 w 3231006"/>
                  <a:gd name="connsiteY45" fmla="*/ 2881976 h 3826838"/>
                  <a:gd name="connsiteX46" fmla="*/ 946348 w 3231006"/>
                  <a:gd name="connsiteY46" fmla="*/ 2953413 h 3826838"/>
                  <a:gd name="connsiteX47" fmla="*/ 1065410 w 3231006"/>
                  <a:gd name="connsiteY47" fmla="*/ 2985163 h 3826838"/>
                  <a:gd name="connsiteX48" fmla="*/ 1240035 w 3231006"/>
                  <a:gd name="connsiteY48" fmla="*/ 3032788 h 3826838"/>
                  <a:gd name="connsiteX49" fmla="*/ 1446410 w 3231006"/>
                  <a:gd name="connsiteY49" fmla="*/ 3016913 h 3826838"/>
                  <a:gd name="connsiteX50" fmla="*/ 1621035 w 3231006"/>
                  <a:gd name="connsiteY50" fmla="*/ 2913726 h 3826838"/>
                  <a:gd name="connsiteX51" fmla="*/ 1763910 w 3231006"/>
                  <a:gd name="connsiteY51" fmla="*/ 2762913 h 3826838"/>
                  <a:gd name="connsiteX52" fmla="*/ 1859160 w 3231006"/>
                  <a:gd name="connsiteY52" fmla="*/ 2381913 h 3826838"/>
                  <a:gd name="connsiteX53" fmla="*/ 1962348 w 3231006"/>
                  <a:gd name="connsiteY53" fmla="*/ 1985038 h 3826838"/>
                  <a:gd name="connsiteX54" fmla="*/ 2116242 w 3231006"/>
                  <a:gd name="connsiteY54" fmla="*/ 1204078 h 3826838"/>
                  <a:gd name="connsiteX55" fmla="*/ 2246790 w 3231006"/>
                  <a:gd name="connsiteY55" fmla="*/ 557620 h 3826838"/>
                  <a:gd name="connsiteX56" fmla="*/ 2324392 w 3231006"/>
                  <a:gd name="connsiteY56" fmla="*/ 177275 h 3826838"/>
                  <a:gd name="connsiteX57" fmla="*/ 2359935 w 3231006"/>
                  <a:gd name="connsiteY57" fmla="*/ 7718 h 3826838"/>
                  <a:gd name="connsiteX58" fmla="*/ 2396309 w 3231006"/>
                  <a:gd name="connsiteY58" fmla="*/ 33958 h 3826838"/>
                  <a:gd name="connsiteX0" fmla="*/ 2396309 w 3231006"/>
                  <a:gd name="connsiteY0" fmla="*/ 30737 h 3823617"/>
                  <a:gd name="connsiteX1" fmla="*/ 2470348 w 3231006"/>
                  <a:gd name="connsiteY1" fmla="*/ 76817 h 3823617"/>
                  <a:gd name="connsiteX2" fmla="*/ 2565598 w 3231006"/>
                  <a:gd name="connsiteY2" fmla="*/ 124442 h 3823617"/>
                  <a:gd name="connsiteX3" fmla="*/ 2711672 w 3231006"/>
                  <a:gd name="connsiteY3" fmla="*/ 170304 h 3823617"/>
                  <a:gd name="connsiteX4" fmla="*/ 2840329 w 3231006"/>
                  <a:gd name="connsiteY4" fmla="*/ 195880 h 3823617"/>
                  <a:gd name="connsiteX5" fmla="*/ 2948255 w 3231006"/>
                  <a:gd name="connsiteY5" fmla="*/ 203156 h 3823617"/>
                  <a:gd name="connsiteX6" fmla="*/ 3081535 w 3231006"/>
                  <a:gd name="connsiteY6" fmla="*/ 195880 h 3823617"/>
                  <a:gd name="connsiteX7" fmla="*/ 3134016 w 3231006"/>
                  <a:gd name="connsiteY7" fmla="*/ 189707 h 3823617"/>
                  <a:gd name="connsiteX8" fmla="*/ 3178444 w 3231006"/>
                  <a:gd name="connsiteY8" fmla="*/ 182431 h 3823617"/>
                  <a:gd name="connsiteX9" fmla="*/ 3229149 w 3231006"/>
                  <a:gd name="connsiteY9" fmla="*/ 172067 h 3823617"/>
                  <a:gd name="connsiteX10" fmla="*/ 3218842 w 3231006"/>
                  <a:gd name="connsiteY10" fmla="*/ 209111 h 3823617"/>
                  <a:gd name="connsiteX11" fmla="*/ 3207707 w 3231006"/>
                  <a:gd name="connsiteY11" fmla="*/ 262467 h 3823617"/>
                  <a:gd name="connsiteX12" fmla="*/ 3184723 w 3231006"/>
                  <a:gd name="connsiteY12" fmla="*/ 378442 h 3823617"/>
                  <a:gd name="connsiteX13" fmla="*/ 2922785 w 3231006"/>
                  <a:gd name="connsiteY13" fmla="*/ 1704005 h 3823617"/>
                  <a:gd name="connsiteX14" fmla="*/ 2748160 w 3231006"/>
                  <a:gd name="connsiteY14" fmla="*/ 2593005 h 3823617"/>
                  <a:gd name="connsiteX15" fmla="*/ 2629098 w 3231006"/>
                  <a:gd name="connsiteY15" fmla="*/ 2934317 h 3823617"/>
                  <a:gd name="connsiteX16" fmla="*/ 2573535 w 3231006"/>
                  <a:gd name="connsiteY16" fmla="*/ 3077192 h 3823617"/>
                  <a:gd name="connsiteX17" fmla="*/ 2470348 w 3231006"/>
                  <a:gd name="connsiteY17" fmla="*/ 3235942 h 3823617"/>
                  <a:gd name="connsiteX18" fmla="*/ 2327473 w 3231006"/>
                  <a:gd name="connsiteY18" fmla="*/ 3426442 h 3823617"/>
                  <a:gd name="connsiteX19" fmla="*/ 2089348 w 3231006"/>
                  <a:gd name="connsiteY19" fmla="*/ 3624880 h 3823617"/>
                  <a:gd name="connsiteX20" fmla="*/ 1827410 w 3231006"/>
                  <a:gd name="connsiteY20" fmla="*/ 3736005 h 3823617"/>
                  <a:gd name="connsiteX21" fmla="*/ 1533723 w 3231006"/>
                  <a:gd name="connsiteY21" fmla="*/ 3807442 h 3823617"/>
                  <a:gd name="connsiteX22" fmla="*/ 1319410 w 3231006"/>
                  <a:gd name="connsiteY22" fmla="*/ 3823317 h 3823617"/>
                  <a:gd name="connsiteX23" fmla="*/ 906660 w 3231006"/>
                  <a:gd name="connsiteY23" fmla="*/ 3799505 h 3823617"/>
                  <a:gd name="connsiteX24" fmla="*/ 708223 w 3231006"/>
                  <a:gd name="connsiteY24" fmla="*/ 3736005 h 3823617"/>
                  <a:gd name="connsiteX25" fmla="*/ 470098 w 3231006"/>
                  <a:gd name="connsiteY25" fmla="*/ 3656630 h 3823617"/>
                  <a:gd name="connsiteX26" fmla="*/ 287535 w 3231006"/>
                  <a:gd name="connsiteY26" fmla="*/ 3505817 h 3823617"/>
                  <a:gd name="connsiteX27" fmla="*/ 168473 w 3231006"/>
                  <a:gd name="connsiteY27" fmla="*/ 3362942 h 3823617"/>
                  <a:gd name="connsiteX28" fmla="*/ 57348 w 3231006"/>
                  <a:gd name="connsiteY28" fmla="*/ 3180380 h 3823617"/>
                  <a:gd name="connsiteX29" fmla="*/ 9723 w 3231006"/>
                  <a:gd name="connsiteY29" fmla="*/ 2902567 h 3823617"/>
                  <a:gd name="connsiteX30" fmla="*/ 1785 w 3231006"/>
                  <a:gd name="connsiteY30" fmla="*/ 2664442 h 3823617"/>
                  <a:gd name="connsiteX31" fmla="*/ 33535 w 3231006"/>
                  <a:gd name="connsiteY31" fmla="*/ 2370755 h 3823617"/>
                  <a:gd name="connsiteX32" fmla="*/ 57348 w 3231006"/>
                  <a:gd name="connsiteY32" fmla="*/ 2251692 h 3823617"/>
                  <a:gd name="connsiteX33" fmla="*/ 81160 w 3231006"/>
                  <a:gd name="connsiteY33" fmla="*/ 2188192 h 3823617"/>
                  <a:gd name="connsiteX34" fmla="*/ 81160 w 3231006"/>
                  <a:gd name="connsiteY34" fmla="*/ 2148505 h 3823617"/>
                  <a:gd name="connsiteX35" fmla="*/ 81160 w 3231006"/>
                  <a:gd name="connsiteY35" fmla="*/ 2148505 h 3823617"/>
                  <a:gd name="connsiteX36" fmla="*/ 168473 w 3231006"/>
                  <a:gd name="connsiteY36" fmla="*/ 2156442 h 3823617"/>
                  <a:gd name="connsiteX37" fmla="*/ 779660 w 3231006"/>
                  <a:gd name="connsiteY37" fmla="*/ 2148505 h 3823617"/>
                  <a:gd name="connsiteX38" fmla="*/ 835223 w 3231006"/>
                  <a:gd name="connsiteY38" fmla="*/ 2148505 h 3823617"/>
                  <a:gd name="connsiteX39" fmla="*/ 890785 w 3231006"/>
                  <a:gd name="connsiteY39" fmla="*/ 2156442 h 3823617"/>
                  <a:gd name="connsiteX40" fmla="*/ 890785 w 3231006"/>
                  <a:gd name="connsiteY40" fmla="*/ 2156442 h 3823617"/>
                  <a:gd name="connsiteX41" fmla="*/ 859035 w 3231006"/>
                  <a:gd name="connsiteY41" fmla="*/ 2315192 h 3823617"/>
                  <a:gd name="connsiteX42" fmla="*/ 819348 w 3231006"/>
                  <a:gd name="connsiteY42" fmla="*/ 2513630 h 3823617"/>
                  <a:gd name="connsiteX43" fmla="*/ 811410 w 3231006"/>
                  <a:gd name="connsiteY43" fmla="*/ 2624755 h 3823617"/>
                  <a:gd name="connsiteX44" fmla="*/ 811410 w 3231006"/>
                  <a:gd name="connsiteY44" fmla="*/ 2759692 h 3823617"/>
                  <a:gd name="connsiteX45" fmla="*/ 851098 w 3231006"/>
                  <a:gd name="connsiteY45" fmla="*/ 2878755 h 3823617"/>
                  <a:gd name="connsiteX46" fmla="*/ 946348 w 3231006"/>
                  <a:gd name="connsiteY46" fmla="*/ 2950192 h 3823617"/>
                  <a:gd name="connsiteX47" fmla="*/ 1065410 w 3231006"/>
                  <a:gd name="connsiteY47" fmla="*/ 2981942 h 3823617"/>
                  <a:gd name="connsiteX48" fmla="*/ 1240035 w 3231006"/>
                  <a:gd name="connsiteY48" fmla="*/ 3029567 h 3823617"/>
                  <a:gd name="connsiteX49" fmla="*/ 1446410 w 3231006"/>
                  <a:gd name="connsiteY49" fmla="*/ 3013692 h 3823617"/>
                  <a:gd name="connsiteX50" fmla="*/ 1621035 w 3231006"/>
                  <a:gd name="connsiteY50" fmla="*/ 2910505 h 3823617"/>
                  <a:gd name="connsiteX51" fmla="*/ 1763910 w 3231006"/>
                  <a:gd name="connsiteY51" fmla="*/ 2759692 h 3823617"/>
                  <a:gd name="connsiteX52" fmla="*/ 1859160 w 3231006"/>
                  <a:gd name="connsiteY52" fmla="*/ 2378692 h 3823617"/>
                  <a:gd name="connsiteX53" fmla="*/ 1962348 w 3231006"/>
                  <a:gd name="connsiteY53" fmla="*/ 1981817 h 3823617"/>
                  <a:gd name="connsiteX54" fmla="*/ 2116242 w 3231006"/>
                  <a:gd name="connsiteY54" fmla="*/ 1200857 h 3823617"/>
                  <a:gd name="connsiteX55" fmla="*/ 2246790 w 3231006"/>
                  <a:gd name="connsiteY55" fmla="*/ 554399 h 3823617"/>
                  <a:gd name="connsiteX56" fmla="*/ 2333870 w 3231006"/>
                  <a:gd name="connsiteY56" fmla="*/ 125546 h 3823617"/>
                  <a:gd name="connsiteX57" fmla="*/ 2359935 w 3231006"/>
                  <a:gd name="connsiteY57" fmla="*/ 4497 h 3823617"/>
                  <a:gd name="connsiteX58" fmla="*/ 2396309 w 3231006"/>
                  <a:gd name="connsiteY58" fmla="*/ 30737 h 3823617"/>
                  <a:gd name="connsiteX0" fmla="*/ 2396309 w 3231006"/>
                  <a:gd name="connsiteY0" fmla="*/ 29228 h 3822108"/>
                  <a:gd name="connsiteX1" fmla="*/ 2470348 w 3231006"/>
                  <a:gd name="connsiteY1" fmla="*/ 75308 h 3822108"/>
                  <a:gd name="connsiteX2" fmla="*/ 2565598 w 3231006"/>
                  <a:gd name="connsiteY2" fmla="*/ 122933 h 3822108"/>
                  <a:gd name="connsiteX3" fmla="*/ 2711672 w 3231006"/>
                  <a:gd name="connsiteY3" fmla="*/ 168795 h 3822108"/>
                  <a:gd name="connsiteX4" fmla="*/ 2840329 w 3231006"/>
                  <a:gd name="connsiteY4" fmla="*/ 194371 h 3822108"/>
                  <a:gd name="connsiteX5" fmla="*/ 2948255 w 3231006"/>
                  <a:gd name="connsiteY5" fmla="*/ 201647 h 3822108"/>
                  <a:gd name="connsiteX6" fmla="*/ 3081535 w 3231006"/>
                  <a:gd name="connsiteY6" fmla="*/ 194371 h 3822108"/>
                  <a:gd name="connsiteX7" fmla="*/ 3134016 w 3231006"/>
                  <a:gd name="connsiteY7" fmla="*/ 188198 h 3822108"/>
                  <a:gd name="connsiteX8" fmla="*/ 3178444 w 3231006"/>
                  <a:gd name="connsiteY8" fmla="*/ 180922 h 3822108"/>
                  <a:gd name="connsiteX9" fmla="*/ 3229149 w 3231006"/>
                  <a:gd name="connsiteY9" fmla="*/ 170558 h 3822108"/>
                  <a:gd name="connsiteX10" fmla="*/ 3218842 w 3231006"/>
                  <a:gd name="connsiteY10" fmla="*/ 207602 h 3822108"/>
                  <a:gd name="connsiteX11" fmla="*/ 3207707 w 3231006"/>
                  <a:gd name="connsiteY11" fmla="*/ 260958 h 3822108"/>
                  <a:gd name="connsiteX12" fmla="*/ 3184723 w 3231006"/>
                  <a:gd name="connsiteY12" fmla="*/ 376933 h 3822108"/>
                  <a:gd name="connsiteX13" fmla="*/ 2922785 w 3231006"/>
                  <a:gd name="connsiteY13" fmla="*/ 1702496 h 3822108"/>
                  <a:gd name="connsiteX14" fmla="*/ 2748160 w 3231006"/>
                  <a:gd name="connsiteY14" fmla="*/ 2591496 h 3822108"/>
                  <a:gd name="connsiteX15" fmla="*/ 2629098 w 3231006"/>
                  <a:gd name="connsiteY15" fmla="*/ 2932808 h 3822108"/>
                  <a:gd name="connsiteX16" fmla="*/ 2573535 w 3231006"/>
                  <a:gd name="connsiteY16" fmla="*/ 3075683 h 3822108"/>
                  <a:gd name="connsiteX17" fmla="*/ 2470348 w 3231006"/>
                  <a:gd name="connsiteY17" fmla="*/ 3234433 h 3822108"/>
                  <a:gd name="connsiteX18" fmla="*/ 2327473 w 3231006"/>
                  <a:gd name="connsiteY18" fmla="*/ 3424933 h 3822108"/>
                  <a:gd name="connsiteX19" fmla="*/ 2089348 w 3231006"/>
                  <a:gd name="connsiteY19" fmla="*/ 3623371 h 3822108"/>
                  <a:gd name="connsiteX20" fmla="*/ 1827410 w 3231006"/>
                  <a:gd name="connsiteY20" fmla="*/ 3734496 h 3822108"/>
                  <a:gd name="connsiteX21" fmla="*/ 1533723 w 3231006"/>
                  <a:gd name="connsiteY21" fmla="*/ 3805933 h 3822108"/>
                  <a:gd name="connsiteX22" fmla="*/ 1319410 w 3231006"/>
                  <a:gd name="connsiteY22" fmla="*/ 3821808 h 3822108"/>
                  <a:gd name="connsiteX23" fmla="*/ 906660 w 3231006"/>
                  <a:gd name="connsiteY23" fmla="*/ 3797996 h 3822108"/>
                  <a:gd name="connsiteX24" fmla="*/ 708223 w 3231006"/>
                  <a:gd name="connsiteY24" fmla="*/ 3734496 h 3822108"/>
                  <a:gd name="connsiteX25" fmla="*/ 470098 w 3231006"/>
                  <a:gd name="connsiteY25" fmla="*/ 3655121 h 3822108"/>
                  <a:gd name="connsiteX26" fmla="*/ 287535 w 3231006"/>
                  <a:gd name="connsiteY26" fmla="*/ 3504308 h 3822108"/>
                  <a:gd name="connsiteX27" fmla="*/ 168473 w 3231006"/>
                  <a:gd name="connsiteY27" fmla="*/ 3361433 h 3822108"/>
                  <a:gd name="connsiteX28" fmla="*/ 57348 w 3231006"/>
                  <a:gd name="connsiteY28" fmla="*/ 3178871 h 3822108"/>
                  <a:gd name="connsiteX29" fmla="*/ 9723 w 3231006"/>
                  <a:gd name="connsiteY29" fmla="*/ 2901058 h 3822108"/>
                  <a:gd name="connsiteX30" fmla="*/ 1785 w 3231006"/>
                  <a:gd name="connsiteY30" fmla="*/ 2662933 h 3822108"/>
                  <a:gd name="connsiteX31" fmla="*/ 33535 w 3231006"/>
                  <a:gd name="connsiteY31" fmla="*/ 2369246 h 3822108"/>
                  <a:gd name="connsiteX32" fmla="*/ 57348 w 3231006"/>
                  <a:gd name="connsiteY32" fmla="*/ 2250183 h 3822108"/>
                  <a:gd name="connsiteX33" fmla="*/ 81160 w 3231006"/>
                  <a:gd name="connsiteY33" fmla="*/ 2186683 h 3822108"/>
                  <a:gd name="connsiteX34" fmla="*/ 81160 w 3231006"/>
                  <a:gd name="connsiteY34" fmla="*/ 2146996 h 3822108"/>
                  <a:gd name="connsiteX35" fmla="*/ 81160 w 3231006"/>
                  <a:gd name="connsiteY35" fmla="*/ 2146996 h 3822108"/>
                  <a:gd name="connsiteX36" fmla="*/ 168473 w 3231006"/>
                  <a:gd name="connsiteY36" fmla="*/ 2154933 h 3822108"/>
                  <a:gd name="connsiteX37" fmla="*/ 779660 w 3231006"/>
                  <a:gd name="connsiteY37" fmla="*/ 2146996 h 3822108"/>
                  <a:gd name="connsiteX38" fmla="*/ 835223 w 3231006"/>
                  <a:gd name="connsiteY38" fmla="*/ 2146996 h 3822108"/>
                  <a:gd name="connsiteX39" fmla="*/ 890785 w 3231006"/>
                  <a:gd name="connsiteY39" fmla="*/ 2154933 h 3822108"/>
                  <a:gd name="connsiteX40" fmla="*/ 890785 w 3231006"/>
                  <a:gd name="connsiteY40" fmla="*/ 2154933 h 3822108"/>
                  <a:gd name="connsiteX41" fmla="*/ 859035 w 3231006"/>
                  <a:gd name="connsiteY41" fmla="*/ 2313683 h 3822108"/>
                  <a:gd name="connsiteX42" fmla="*/ 819348 w 3231006"/>
                  <a:gd name="connsiteY42" fmla="*/ 2512121 h 3822108"/>
                  <a:gd name="connsiteX43" fmla="*/ 811410 w 3231006"/>
                  <a:gd name="connsiteY43" fmla="*/ 2623246 h 3822108"/>
                  <a:gd name="connsiteX44" fmla="*/ 811410 w 3231006"/>
                  <a:gd name="connsiteY44" fmla="*/ 2758183 h 3822108"/>
                  <a:gd name="connsiteX45" fmla="*/ 851098 w 3231006"/>
                  <a:gd name="connsiteY45" fmla="*/ 2877246 h 3822108"/>
                  <a:gd name="connsiteX46" fmla="*/ 946348 w 3231006"/>
                  <a:gd name="connsiteY46" fmla="*/ 2948683 h 3822108"/>
                  <a:gd name="connsiteX47" fmla="*/ 1065410 w 3231006"/>
                  <a:gd name="connsiteY47" fmla="*/ 2980433 h 3822108"/>
                  <a:gd name="connsiteX48" fmla="*/ 1240035 w 3231006"/>
                  <a:gd name="connsiteY48" fmla="*/ 3028058 h 3822108"/>
                  <a:gd name="connsiteX49" fmla="*/ 1446410 w 3231006"/>
                  <a:gd name="connsiteY49" fmla="*/ 3012183 h 3822108"/>
                  <a:gd name="connsiteX50" fmla="*/ 1621035 w 3231006"/>
                  <a:gd name="connsiteY50" fmla="*/ 2908996 h 3822108"/>
                  <a:gd name="connsiteX51" fmla="*/ 1763910 w 3231006"/>
                  <a:gd name="connsiteY51" fmla="*/ 2758183 h 3822108"/>
                  <a:gd name="connsiteX52" fmla="*/ 1859160 w 3231006"/>
                  <a:gd name="connsiteY52" fmla="*/ 2377183 h 3822108"/>
                  <a:gd name="connsiteX53" fmla="*/ 1962348 w 3231006"/>
                  <a:gd name="connsiteY53" fmla="*/ 1980308 h 3822108"/>
                  <a:gd name="connsiteX54" fmla="*/ 2116242 w 3231006"/>
                  <a:gd name="connsiteY54" fmla="*/ 1199348 h 3822108"/>
                  <a:gd name="connsiteX55" fmla="*/ 2246790 w 3231006"/>
                  <a:gd name="connsiteY55" fmla="*/ 552890 h 3822108"/>
                  <a:gd name="connsiteX56" fmla="*/ 2338609 w 3231006"/>
                  <a:gd name="connsiteY56" fmla="*/ 99783 h 3822108"/>
                  <a:gd name="connsiteX57" fmla="*/ 2359935 w 3231006"/>
                  <a:gd name="connsiteY57" fmla="*/ 2988 h 3822108"/>
                  <a:gd name="connsiteX58" fmla="*/ 2396309 w 3231006"/>
                  <a:gd name="connsiteY58" fmla="*/ 29228 h 3822108"/>
                  <a:gd name="connsiteX0" fmla="*/ 2396309 w 3231006"/>
                  <a:gd name="connsiteY0" fmla="*/ 29227 h 3822107"/>
                  <a:gd name="connsiteX1" fmla="*/ 2470348 w 3231006"/>
                  <a:gd name="connsiteY1" fmla="*/ 75307 h 3822107"/>
                  <a:gd name="connsiteX2" fmla="*/ 2565598 w 3231006"/>
                  <a:gd name="connsiteY2" fmla="*/ 122932 h 3822107"/>
                  <a:gd name="connsiteX3" fmla="*/ 2711672 w 3231006"/>
                  <a:gd name="connsiteY3" fmla="*/ 168794 h 3822107"/>
                  <a:gd name="connsiteX4" fmla="*/ 2840329 w 3231006"/>
                  <a:gd name="connsiteY4" fmla="*/ 194370 h 3822107"/>
                  <a:gd name="connsiteX5" fmla="*/ 2948255 w 3231006"/>
                  <a:gd name="connsiteY5" fmla="*/ 201646 h 3822107"/>
                  <a:gd name="connsiteX6" fmla="*/ 3081535 w 3231006"/>
                  <a:gd name="connsiteY6" fmla="*/ 194370 h 3822107"/>
                  <a:gd name="connsiteX7" fmla="*/ 3134016 w 3231006"/>
                  <a:gd name="connsiteY7" fmla="*/ 188197 h 3822107"/>
                  <a:gd name="connsiteX8" fmla="*/ 3178444 w 3231006"/>
                  <a:gd name="connsiteY8" fmla="*/ 180921 h 3822107"/>
                  <a:gd name="connsiteX9" fmla="*/ 3229149 w 3231006"/>
                  <a:gd name="connsiteY9" fmla="*/ 170557 h 3822107"/>
                  <a:gd name="connsiteX10" fmla="*/ 3218842 w 3231006"/>
                  <a:gd name="connsiteY10" fmla="*/ 207601 h 3822107"/>
                  <a:gd name="connsiteX11" fmla="*/ 3207707 w 3231006"/>
                  <a:gd name="connsiteY11" fmla="*/ 260957 h 3822107"/>
                  <a:gd name="connsiteX12" fmla="*/ 3184723 w 3231006"/>
                  <a:gd name="connsiteY12" fmla="*/ 376932 h 3822107"/>
                  <a:gd name="connsiteX13" fmla="*/ 2922785 w 3231006"/>
                  <a:gd name="connsiteY13" fmla="*/ 1702495 h 3822107"/>
                  <a:gd name="connsiteX14" fmla="*/ 2748160 w 3231006"/>
                  <a:gd name="connsiteY14" fmla="*/ 2591495 h 3822107"/>
                  <a:gd name="connsiteX15" fmla="*/ 2629098 w 3231006"/>
                  <a:gd name="connsiteY15" fmla="*/ 2932807 h 3822107"/>
                  <a:gd name="connsiteX16" fmla="*/ 2573535 w 3231006"/>
                  <a:gd name="connsiteY16" fmla="*/ 3075682 h 3822107"/>
                  <a:gd name="connsiteX17" fmla="*/ 2470348 w 3231006"/>
                  <a:gd name="connsiteY17" fmla="*/ 3234432 h 3822107"/>
                  <a:gd name="connsiteX18" fmla="*/ 2327473 w 3231006"/>
                  <a:gd name="connsiteY18" fmla="*/ 3424932 h 3822107"/>
                  <a:gd name="connsiteX19" fmla="*/ 2089348 w 3231006"/>
                  <a:gd name="connsiteY19" fmla="*/ 3623370 h 3822107"/>
                  <a:gd name="connsiteX20" fmla="*/ 1827410 w 3231006"/>
                  <a:gd name="connsiteY20" fmla="*/ 3734495 h 3822107"/>
                  <a:gd name="connsiteX21" fmla="*/ 1533723 w 3231006"/>
                  <a:gd name="connsiteY21" fmla="*/ 3805932 h 3822107"/>
                  <a:gd name="connsiteX22" fmla="*/ 1319410 w 3231006"/>
                  <a:gd name="connsiteY22" fmla="*/ 3821807 h 3822107"/>
                  <a:gd name="connsiteX23" fmla="*/ 906660 w 3231006"/>
                  <a:gd name="connsiteY23" fmla="*/ 3797995 h 3822107"/>
                  <a:gd name="connsiteX24" fmla="*/ 708223 w 3231006"/>
                  <a:gd name="connsiteY24" fmla="*/ 3734495 h 3822107"/>
                  <a:gd name="connsiteX25" fmla="*/ 470098 w 3231006"/>
                  <a:gd name="connsiteY25" fmla="*/ 3655120 h 3822107"/>
                  <a:gd name="connsiteX26" fmla="*/ 287535 w 3231006"/>
                  <a:gd name="connsiteY26" fmla="*/ 3504307 h 3822107"/>
                  <a:gd name="connsiteX27" fmla="*/ 168473 w 3231006"/>
                  <a:gd name="connsiteY27" fmla="*/ 3361432 h 3822107"/>
                  <a:gd name="connsiteX28" fmla="*/ 57348 w 3231006"/>
                  <a:gd name="connsiteY28" fmla="*/ 3178870 h 3822107"/>
                  <a:gd name="connsiteX29" fmla="*/ 9723 w 3231006"/>
                  <a:gd name="connsiteY29" fmla="*/ 2901057 h 3822107"/>
                  <a:gd name="connsiteX30" fmla="*/ 1785 w 3231006"/>
                  <a:gd name="connsiteY30" fmla="*/ 2662932 h 3822107"/>
                  <a:gd name="connsiteX31" fmla="*/ 33535 w 3231006"/>
                  <a:gd name="connsiteY31" fmla="*/ 2369245 h 3822107"/>
                  <a:gd name="connsiteX32" fmla="*/ 57348 w 3231006"/>
                  <a:gd name="connsiteY32" fmla="*/ 2250182 h 3822107"/>
                  <a:gd name="connsiteX33" fmla="*/ 81160 w 3231006"/>
                  <a:gd name="connsiteY33" fmla="*/ 2186682 h 3822107"/>
                  <a:gd name="connsiteX34" fmla="*/ 81160 w 3231006"/>
                  <a:gd name="connsiteY34" fmla="*/ 2146995 h 3822107"/>
                  <a:gd name="connsiteX35" fmla="*/ 81160 w 3231006"/>
                  <a:gd name="connsiteY35" fmla="*/ 2146995 h 3822107"/>
                  <a:gd name="connsiteX36" fmla="*/ 168473 w 3231006"/>
                  <a:gd name="connsiteY36" fmla="*/ 2154932 h 3822107"/>
                  <a:gd name="connsiteX37" fmla="*/ 779660 w 3231006"/>
                  <a:gd name="connsiteY37" fmla="*/ 2146995 h 3822107"/>
                  <a:gd name="connsiteX38" fmla="*/ 835223 w 3231006"/>
                  <a:gd name="connsiteY38" fmla="*/ 2146995 h 3822107"/>
                  <a:gd name="connsiteX39" fmla="*/ 890785 w 3231006"/>
                  <a:gd name="connsiteY39" fmla="*/ 2154932 h 3822107"/>
                  <a:gd name="connsiteX40" fmla="*/ 890785 w 3231006"/>
                  <a:gd name="connsiteY40" fmla="*/ 2154932 h 3822107"/>
                  <a:gd name="connsiteX41" fmla="*/ 859035 w 3231006"/>
                  <a:gd name="connsiteY41" fmla="*/ 2313682 h 3822107"/>
                  <a:gd name="connsiteX42" fmla="*/ 819348 w 3231006"/>
                  <a:gd name="connsiteY42" fmla="*/ 2512120 h 3822107"/>
                  <a:gd name="connsiteX43" fmla="*/ 811410 w 3231006"/>
                  <a:gd name="connsiteY43" fmla="*/ 2623245 h 3822107"/>
                  <a:gd name="connsiteX44" fmla="*/ 811410 w 3231006"/>
                  <a:gd name="connsiteY44" fmla="*/ 2758182 h 3822107"/>
                  <a:gd name="connsiteX45" fmla="*/ 851098 w 3231006"/>
                  <a:gd name="connsiteY45" fmla="*/ 2877245 h 3822107"/>
                  <a:gd name="connsiteX46" fmla="*/ 946348 w 3231006"/>
                  <a:gd name="connsiteY46" fmla="*/ 2948682 h 3822107"/>
                  <a:gd name="connsiteX47" fmla="*/ 1065410 w 3231006"/>
                  <a:gd name="connsiteY47" fmla="*/ 2980432 h 3822107"/>
                  <a:gd name="connsiteX48" fmla="*/ 1240035 w 3231006"/>
                  <a:gd name="connsiteY48" fmla="*/ 3028057 h 3822107"/>
                  <a:gd name="connsiteX49" fmla="*/ 1446410 w 3231006"/>
                  <a:gd name="connsiteY49" fmla="*/ 3012182 h 3822107"/>
                  <a:gd name="connsiteX50" fmla="*/ 1621035 w 3231006"/>
                  <a:gd name="connsiteY50" fmla="*/ 2908995 h 3822107"/>
                  <a:gd name="connsiteX51" fmla="*/ 1763910 w 3231006"/>
                  <a:gd name="connsiteY51" fmla="*/ 2758182 h 3822107"/>
                  <a:gd name="connsiteX52" fmla="*/ 1859160 w 3231006"/>
                  <a:gd name="connsiteY52" fmla="*/ 2377182 h 3822107"/>
                  <a:gd name="connsiteX53" fmla="*/ 1962348 w 3231006"/>
                  <a:gd name="connsiteY53" fmla="*/ 1980307 h 3822107"/>
                  <a:gd name="connsiteX54" fmla="*/ 2116242 w 3231006"/>
                  <a:gd name="connsiteY54" fmla="*/ 1199347 h 3822107"/>
                  <a:gd name="connsiteX55" fmla="*/ 2289443 w 3231006"/>
                  <a:gd name="connsiteY55" fmla="*/ 351578 h 3822107"/>
                  <a:gd name="connsiteX56" fmla="*/ 2338609 w 3231006"/>
                  <a:gd name="connsiteY56" fmla="*/ 99782 h 3822107"/>
                  <a:gd name="connsiteX57" fmla="*/ 2359935 w 3231006"/>
                  <a:gd name="connsiteY57" fmla="*/ 2987 h 3822107"/>
                  <a:gd name="connsiteX58" fmla="*/ 2396309 w 3231006"/>
                  <a:gd name="connsiteY58" fmla="*/ 29227 h 3822107"/>
                  <a:gd name="connsiteX0" fmla="*/ 2396309 w 3231006"/>
                  <a:gd name="connsiteY0" fmla="*/ 28110 h 3820990"/>
                  <a:gd name="connsiteX1" fmla="*/ 2470348 w 3231006"/>
                  <a:gd name="connsiteY1" fmla="*/ 74190 h 3820990"/>
                  <a:gd name="connsiteX2" fmla="*/ 2565598 w 3231006"/>
                  <a:gd name="connsiteY2" fmla="*/ 121815 h 3820990"/>
                  <a:gd name="connsiteX3" fmla="*/ 2711672 w 3231006"/>
                  <a:gd name="connsiteY3" fmla="*/ 167677 h 3820990"/>
                  <a:gd name="connsiteX4" fmla="*/ 2840329 w 3231006"/>
                  <a:gd name="connsiteY4" fmla="*/ 193253 h 3820990"/>
                  <a:gd name="connsiteX5" fmla="*/ 2948255 w 3231006"/>
                  <a:gd name="connsiteY5" fmla="*/ 200529 h 3820990"/>
                  <a:gd name="connsiteX6" fmla="*/ 3081535 w 3231006"/>
                  <a:gd name="connsiteY6" fmla="*/ 193253 h 3820990"/>
                  <a:gd name="connsiteX7" fmla="*/ 3134016 w 3231006"/>
                  <a:gd name="connsiteY7" fmla="*/ 187080 h 3820990"/>
                  <a:gd name="connsiteX8" fmla="*/ 3178444 w 3231006"/>
                  <a:gd name="connsiteY8" fmla="*/ 179804 h 3820990"/>
                  <a:gd name="connsiteX9" fmla="*/ 3229149 w 3231006"/>
                  <a:gd name="connsiteY9" fmla="*/ 169440 h 3820990"/>
                  <a:gd name="connsiteX10" fmla="*/ 3218842 w 3231006"/>
                  <a:gd name="connsiteY10" fmla="*/ 206484 h 3820990"/>
                  <a:gd name="connsiteX11" fmla="*/ 3207707 w 3231006"/>
                  <a:gd name="connsiteY11" fmla="*/ 259840 h 3820990"/>
                  <a:gd name="connsiteX12" fmla="*/ 3184723 w 3231006"/>
                  <a:gd name="connsiteY12" fmla="*/ 375815 h 3820990"/>
                  <a:gd name="connsiteX13" fmla="*/ 2922785 w 3231006"/>
                  <a:gd name="connsiteY13" fmla="*/ 1701378 h 3820990"/>
                  <a:gd name="connsiteX14" fmla="*/ 2748160 w 3231006"/>
                  <a:gd name="connsiteY14" fmla="*/ 2590378 h 3820990"/>
                  <a:gd name="connsiteX15" fmla="*/ 2629098 w 3231006"/>
                  <a:gd name="connsiteY15" fmla="*/ 2931690 h 3820990"/>
                  <a:gd name="connsiteX16" fmla="*/ 2573535 w 3231006"/>
                  <a:gd name="connsiteY16" fmla="*/ 3074565 h 3820990"/>
                  <a:gd name="connsiteX17" fmla="*/ 2470348 w 3231006"/>
                  <a:gd name="connsiteY17" fmla="*/ 3233315 h 3820990"/>
                  <a:gd name="connsiteX18" fmla="*/ 2327473 w 3231006"/>
                  <a:gd name="connsiteY18" fmla="*/ 3423815 h 3820990"/>
                  <a:gd name="connsiteX19" fmla="*/ 2089348 w 3231006"/>
                  <a:gd name="connsiteY19" fmla="*/ 3622253 h 3820990"/>
                  <a:gd name="connsiteX20" fmla="*/ 1827410 w 3231006"/>
                  <a:gd name="connsiteY20" fmla="*/ 3733378 h 3820990"/>
                  <a:gd name="connsiteX21" fmla="*/ 1533723 w 3231006"/>
                  <a:gd name="connsiteY21" fmla="*/ 3804815 h 3820990"/>
                  <a:gd name="connsiteX22" fmla="*/ 1319410 w 3231006"/>
                  <a:gd name="connsiteY22" fmla="*/ 3820690 h 3820990"/>
                  <a:gd name="connsiteX23" fmla="*/ 906660 w 3231006"/>
                  <a:gd name="connsiteY23" fmla="*/ 3796878 h 3820990"/>
                  <a:gd name="connsiteX24" fmla="*/ 708223 w 3231006"/>
                  <a:gd name="connsiteY24" fmla="*/ 3733378 h 3820990"/>
                  <a:gd name="connsiteX25" fmla="*/ 470098 w 3231006"/>
                  <a:gd name="connsiteY25" fmla="*/ 3654003 h 3820990"/>
                  <a:gd name="connsiteX26" fmla="*/ 287535 w 3231006"/>
                  <a:gd name="connsiteY26" fmla="*/ 3503190 h 3820990"/>
                  <a:gd name="connsiteX27" fmla="*/ 168473 w 3231006"/>
                  <a:gd name="connsiteY27" fmla="*/ 3360315 h 3820990"/>
                  <a:gd name="connsiteX28" fmla="*/ 57348 w 3231006"/>
                  <a:gd name="connsiteY28" fmla="*/ 3177753 h 3820990"/>
                  <a:gd name="connsiteX29" fmla="*/ 9723 w 3231006"/>
                  <a:gd name="connsiteY29" fmla="*/ 2899940 h 3820990"/>
                  <a:gd name="connsiteX30" fmla="*/ 1785 w 3231006"/>
                  <a:gd name="connsiteY30" fmla="*/ 2661815 h 3820990"/>
                  <a:gd name="connsiteX31" fmla="*/ 33535 w 3231006"/>
                  <a:gd name="connsiteY31" fmla="*/ 2368128 h 3820990"/>
                  <a:gd name="connsiteX32" fmla="*/ 57348 w 3231006"/>
                  <a:gd name="connsiteY32" fmla="*/ 2249065 h 3820990"/>
                  <a:gd name="connsiteX33" fmla="*/ 81160 w 3231006"/>
                  <a:gd name="connsiteY33" fmla="*/ 2185565 h 3820990"/>
                  <a:gd name="connsiteX34" fmla="*/ 81160 w 3231006"/>
                  <a:gd name="connsiteY34" fmla="*/ 2145878 h 3820990"/>
                  <a:gd name="connsiteX35" fmla="*/ 81160 w 3231006"/>
                  <a:gd name="connsiteY35" fmla="*/ 2145878 h 3820990"/>
                  <a:gd name="connsiteX36" fmla="*/ 168473 w 3231006"/>
                  <a:gd name="connsiteY36" fmla="*/ 2153815 h 3820990"/>
                  <a:gd name="connsiteX37" fmla="*/ 779660 w 3231006"/>
                  <a:gd name="connsiteY37" fmla="*/ 2145878 h 3820990"/>
                  <a:gd name="connsiteX38" fmla="*/ 835223 w 3231006"/>
                  <a:gd name="connsiteY38" fmla="*/ 2145878 h 3820990"/>
                  <a:gd name="connsiteX39" fmla="*/ 890785 w 3231006"/>
                  <a:gd name="connsiteY39" fmla="*/ 2153815 h 3820990"/>
                  <a:gd name="connsiteX40" fmla="*/ 890785 w 3231006"/>
                  <a:gd name="connsiteY40" fmla="*/ 2153815 h 3820990"/>
                  <a:gd name="connsiteX41" fmla="*/ 859035 w 3231006"/>
                  <a:gd name="connsiteY41" fmla="*/ 2312565 h 3820990"/>
                  <a:gd name="connsiteX42" fmla="*/ 819348 w 3231006"/>
                  <a:gd name="connsiteY42" fmla="*/ 2511003 h 3820990"/>
                  <a:gd name="connsiteX43" fmla="*/ 811410 w 3231006"/>
                  <a:gd name="connsiteY43" fmla="*/ 2622128 h 3820990"/>
                  <a:gd name="connsiteX44" fmla="*/ 811410 w 3231006"/>
                  <a:gd name="connsiteY44" fmla="*/ 2757065 h 3820990"/>
                  <a:gd name="connsiteX45" fmla="*/ 851098 w 3231006"/>
                  <a:gd name="connsiteY45" fmla="*/ 2876128 h 3820990"/>
                  <a:gd name="connsiteX46" fmla="*/ 946348 w 3231006"/>
                  <a:gd name="connsiteY46" fmla="*/ 2947565 h 3820990"/>
                  <a:gd name="connsiteX47" fmla="*/ 1065410 w 3231006"/>
                  <a:gd name="connsiteY47" fmla="*/ 2979315 h 3820990"/>
                  <a:gd name="connsiteX48" fmla="*/ 1240035 w 3231006"/>
                  <a:gd name="connsiteY48" fmla="*/ 3026940 h 3820990"/>
                  <a:gd name="connsiteX49" fmla="*/ 1446410 w 3231006"/>
                  <a:gd name="connsiteY49" fmla="*/ 3011065 h 3820990"/>
                  <a:gd name="connsiteX50" fmla="*/ 1621035 w 3231006"/>
                  <a:gd name="connsiteY50" fmla="*/ 2907878 h 3820990"/>
                  <a:gd name="connsiteX51" fmla="*/ 1763910 w 3231006"/>
                  <a:gd name="connsiteY51" fmla="*/ 2757065 h 3820990"/>
                  <a:gd name="connsiteX52" fmla="*/ 1859160 w 3231006"/>
                  <a:gd name="connsiteY52" fmla="*/ 2376065 h 3820990"/>
                  <a:gd name="connsiteX53" fmla="*/ 1962348 w 3231006"/>
                  <a:gd name="connsiteY53" fmla="*/ 1979190 h 3820990"/>
                  <a:gd name="connsiteX54" fmla="*/ 2116242 w 3231006"/>
                  <a:gd name="connsiteY54" fmla="*/ 1198230 h 3820990"/>
                  <a:gd name="connsiteX55" fmla="*/ 2289443 w 3231006"/>
                  <a:gd name="connsiteY55" fmla="*/ 350461 h 3820990"/>
                  <a:gd name="connsiteX56" fmla="*/ 2343348 w 3231006"/>
                  <a:gd name="connsiteY56" fmla="*/ 79261 h 3820990"/>
                  <a:gd name="connsiteX57" fmla="*/ 2359935 w 3231006"/>
                  <a:gd name="connsiteY57" fmla="*/ 1870 h 3820990"/>
                  <a:gd name="connsiteX58" fmla="*/ 2396309 w 3231006"/>
                  <a:gd name="connsiteY58" fmla="*/ 28110 h 3820990"/>
                  <a:gd name="connsiteX0" fmla="*/ 2396309 w 3231435"/>
                  <a:gd name="connsiteY0" fmla="*/ 28110 h 3820990"/>
                  <a:gd name="connsiteX1" fmla="*/ 2470348 w 3231435"/>
                  <a:gd name="connsiteY1" fmla="*/ 74190 h 3820990"/>
                  <a:gd name="connsiteX2" fmla="*/ 2565598 w 3231435"/>
                  <a:gd name="connsiteY2" fmla="*/ 121815 h 3820990"/>
                  <a:gd name="connsiteX3" fmla="*/ 2711672 w 3231435"/>
                  <a:gd name="connsiteY3" fmla="*/ 167677 h 3820990"/>
                  <a:gd name="connsiteX4" fmla="*/ 2840329 w 3231435"/>
                  <a:gd name="connsiteY4" fmla="*/ 193253 h 3820990"/>
                  <a:gd name="connsiteX5" fmla="*/ 2948255 w 3231435"/>
                  <a:gd name="connsiteY5" fmla="*/ 200529 h 3820990"/>
                  <a:gd name="connsiteX6" fmla="*/ 3081535 w 3231435"/>
                  <a:gd name="connsiteY6" fmla="*/ 193253 h 3820990"/>
                  <a:gd name="connsiteX7" fmla="*/ 3134016 w 3231435"/>
                  <a:gd name="connsiteY7" fmla="*/ 187080 h 3820990"/>
                  <a:gd name="connsiteX8" fmla="*/ 3178444 w 3231435"/>
                  <a:gd name="connsiteY8" fmla="*/ 179804 h 3820990"/>
                  <a:gd name="connsiteX9" fmla="*/ 3229149 w 3231435"/>
                  <a:gd name="connsiteY9" fmla="*/ 169440 h 3820990"/>
                  <a:gd name="connsiteX10" fmla="*/ 3221211 w 3231435"/>
                  <a:gd name="connsiteY10" fmla="*/ 213760 h 3820990"/>
                  <a:gd name="connsiteX11" fmla="*/ 3207707 w 3231435"/>
                  <a:gd name="connsiteY11" fmla="*/ 259840 h 3820990"/>
                  <a:gd name="connsiteX12" fmla="*/ 3184723 w 3231435"/>
                  <a:gd name="connsiteY12" fmla="*/ 375815 h 3820990"/>
                  <a:gd name="connsiteX13" fmla="*/ 2922785 w 3231435"/>
                  <a:gd name="connsiteY13" fmla="*/ 1701378 h 3820990"/>
                  <a:gd name="connsiteX14" fmla="*/ 2748160 w 3231435"/>
                  <a:gd name="connsiteY14" fmla="*/ 2590378 h 3820990"/>
                  <a:gd name="connsiteX15" fmla="*/ 2629098 w 3231435"/>
                  <a:gd name="connsiteY15" fmla="*/ 2931690 h 3820990"/>
                  <a:gd name="connsiteX16" fmla="*/ 2573535 w 3231435"/>
                  <a:gd name="connsiteY16" fmla="*/ 3074565 h 3820990"/>
                  <a:gd name="connsiteX17" fmla="*/ 2470348 w 3231435"/>
                  <a:gd name="connsiteY17" fmla="*/ 3233315 h 3820990"/>
                  <a:gd name="connsiteX18" fmla="*/ 2327473 w 3231435"/>
                  <a:gd name="connsiteY18" fmla="*/ 3423815 h 3820990"/>
                  <a:gd name="connsiteX19" fmla="*/ 2089348 w 3231435"/>
                  <a:gd name="connsiteY19" fmla="*/ 3622253 h 3820990"/>
                  <a:gd name="connsiteX20" fmla="*/ 1827410 w 3231435"/>
                  <a:gd name="connsiteY20" fmla="*/ 3733378 h 3820990"/>
                  <a:gd name="connsiteX21" fmla="*/ 1533723 w 3231435"/>
                  <a:gd name="connsiteY21" fmla="*/ 3804815 h 3820990"/>
                  <a:gd name="connsiteX22" fmla="*/ 1319410 w 3231435"/>
                  <a:gd name="connsiteY22" fmla="*/ 3820690 h 3820990"/>
                  <a:gd name="connsiteX23" fmla="*/ 906660 w 3231435"/>
                  <a:gd name="connsiteY23" fmla="*/ 3796878 h 3820990"/>
                  <a:gd name="connsiteX24" fmla="*/ 708223 w 3231435"/>
                  <a:gd name="connsiteY24" fmla="*/ 3733378 h 3820990"/>
                  <a:gd name="connsiteX25" fmla="*/ 470098 w 3231435"/>
                  <a:gd name="connsiteY25" fmla="*/ 3654003 h 3820990"/>
                  <a:gd name="connsiteX26" fmla="*/ 287535 w 3231435"/>
                  <a:gd name="connsiteY26" fmla="*/ 3503190 h 3820990"/>
                  <a:gd name="connsiteX27" fmla="*/ 168473 w 3231435"/>
                  <a:gd name="connsiteY27" fmla="*/ 3360315 h 3820990"/>
                  <a:gd name="connsiteX28" fmla="*/ 57348 w 3231435"/>
                  <a:gd name="connsiteY28" fmla="*/ 3177753 h 3820990"/>
                  <a:gd name="connsiteX29" fmla="*/ 9723 w 3231435"/>
                  <a:gd name="connsiteY29" fmla="*/ 2899940 h 3820990"/>
                  <a:gd name="connsiteX30" fmla="*/ 1785 w 3231435"/>
                  <a:gd name="connsiteY30" fmla="*/ 2661815 h 3820990"/>
                  <a:gd name="connsiteX31" fmla="*/ 33535 w 3231435"/>
                  <a:gd name="connsiteY31" fmla="*/ 2368128 h 3820990"/>
                  <a:gd name="connsiteX32" fmla="*/ 57348 w 3231435"/>
                  <a:gd name="connsiteY32" fmla="*/ 2249065 h 3820990"/>
                  <a:gd name="connsiteX33" fmla="*/ 81160 w 3231435"/>
                  <a:gd name="connsiteY33" fmla="*/ 2185565 h 3820990"/>
                  <a:gd name="connsiteX34" fmla="*/ 81160 w 3231435"/>
                  <a:gd name="connsiteY34" fmla="*/ 2145878 h 3820990"/>
                  <a:gd name="connsiteX35" fmla="*/ 81160 w 3231435"/>
                  <a:gd name="connsiteY35" fmla="*/ 2145878 h 3820990"/>
                  <a:gd name="connsiteX36" fmla="*/ 168473 w 3231435"/>
                  <a:gd name="connsiteY36" fmla="*/ 2153815 h 3820990"/>
                  <a:gd name="connsiteX37" fmla="*/ 779660 w 3231435"/>
                  <a:gd name="connsiteY37" fmla="*/ 2145878 h 3820990"/>
                  <a:gd name="connsiteX38" fmla="*/ 835223 w 3231435"/>
                  <a:gd name="connsiteY38" fmla="*/ 2145878 h 3820990"/>
                  <a:gd name="connsiteX39" fmla="*/ 890785 w 3231435"/>
                  <a:gd name="connsiteY39" fmla="*/ 2153815 h 3820990"/>
                  <a:gd name="connsiteX40" fmla="*/ 890785 w 3231435"/>
                  <a:gd name="connsiteY40" fmla="*/ 2153815 h 3820990"/>
                  <a:gd name="connsiteX41" fmla="*/ 859035 w 3231435"/>
                  <a:gd name="connsiteY41" fmla="*/ 2312565 h 3820990"/>
                  <a:gd name="connsiteX42" fmla="*/ 819348 w 3231435"/>
                  <a:gd name="connsiteY42" fmla="*/ 2511003 h 3820990"/>
                  <a:gd name="connsiteX43" fmla="*/ 811410 w 3231435"/>
                  <a:gd name="connsiteY43" fmla="*/ 2622128 h 3820990"/>
                  <a:gd name="connsiteX44" fmla="*/ 811410 w 3231435"/>
                  <a:gd name="connsiteY44" fmla="*/ 2757065 h 3820990"/>
                  <a:gd name="connsiteX45" fmla="*/ 851098 w 3231435"/>
                  <a:gd name="connsiteY45" fmla="*/ 2876128 h 3820990"/>
                  <a:gd name="connsiteX46" fmla="*/ 946348 w 3231435"/>
                  <a:gd name="connsiteY46" fmla="*/ 2947565 h 3820990"/>
                  <a:gd name="connsiteX47" fmla="*/ 1065410 w 3231435"/>
                  <a:gd name="connsiteY47" fmla="*/ 2979315 h 3820990"/>
                  <a:gd name="connsiteX48" fmla="*/ 1240035 w 3231435"/>
                  <a:gd name="connsiteY48" fmla="*/ 3026940 h 3820990"/>
                  <a:gd name="connsiteX49" fmla="*/ 1446410 w 3231435"/>
                  <a:gd name="connsiteY49" fmla="*/ 3011065 h 3820990"/>
                  <a:gd name="connsiteX50" fmla="*/ 1621035 w 3231435"/>
                  <a:gd name="connsiteY50" fmla="*/ 2907878 h 3820990"/>
                  <a:gd name="connsiteX51" fmla="*/ 1763910 w 3231435"/>
                  <a:gd name="connsiteY51" fmla="*/ 2757065 h 3820990"/>
                  <a:gd name="connsiteX52" fmla="*/ 1859160 w 3231435"/>
                  <a:gd name="connsiteY52" fmla="*/ 2376065 h 3820990"/>
                  <a:gd name="connsiteX53" fmla="*/ 1962348 w 3231435"/>
                  <a:gd name="connsiteY53" fmla="*/ 1979190 h 3820990"/>
                  <a:gd name="connsiteX54" fmla="*/ 2116242 w 3231435"/>
                  <a:gd name="connsiteY54" fmla="*/ 1198230 h 3820990"/>
                  <a:gd name="connsiteX55" fmla="*/ 2289443 w 3231435"/>
                  <a:gd name="connsiteY55" fmla="*/ 350461 h 3820990"/>
                  <a:gd name="connsiteX56" fmla="*/ 2343348 w 3231435"/>
                  <a:gd name="connsiteY56" fmla="*/ 79261 h 3820990"/>
                  <a:gd name="connsiteX57" fmla="*/ 2359935 w 3231435"/>
                  <a:gd name="connsiteY57" fmla="*/ 1870 h 3820990"/>
                  <a:gd name="connsiteX58" fmla="*/ 2396309 w 3231435"/>
                  <a:gd name="connsiteY58" fmla="*/ 28110 h 3820990"/>
                  <a:gd name="connsiteX0" fmla="*/ 2396309 w 3231299"/>
                  <a:gd name="connsiteY0" fmla="*/ 28110 h 3820990"/>
                  <a:gd name="connsiteX1" fmla="*/ 2470348 w 3231299"/>
                  <a:gd name="connsiteY1" fmla="*/ 74190 h 3820990"/>
                  <a:gd name="connsiteX2" fmla="*/ 2565598 w 3231299"/>
                  <a:gd name="connsiteY2" fmla="*/ 121815 h 3820990"/>
                  <a:gd name="connsiteX3" fmla="*/ 2711672 w 3231299"/>
                  <a:gd name="connsiteY3" fmla="*/ 167677 h 3820990"/>
                  <a:gd name="connsiteX4" fmla="*/ 2840329 w 3231299"/>
                  <a:gd name="connsiteY4" fmla="*/ 193253 h 3820990"/>
                  <a:gd name="connsiteX5" fmla="*/ 2948255 w 3231299"/>
                  <a:gd name="connsiteY5" fmla="*/ 200529 h 3820990"/>
                  <a:gd name="connsiteX6" fmla="*/ 3081535 w 3231299"/>
                  <a:gd name="connsiteY6" fmla="*/ 193253 h 3820990"/>
                  <a:gd name="connsiteX7" fmla="*/ 3134016 w 3231299"/>
                  <a:gd name="connsiteY7" fmla="*/ 187080 h 3820990"/>
                  <a:gd name="connsiteX8" fmla="*/ 3178444 w 3231299"/>
                  <a:gd name="connsiteY8" fmla="*/ 179804 h 3820990"/>
                  <a:gd name="connsiteX9" fmla="*/ 3229149 w 3231299"/>
                  <a:gd name="connsiteY9" fmla="*/ 169440 h 3820990"/>
                  <a:gd name="connsiteX10" fmla="*/ 3221211 w 3231299"/>
                  <a:gd name="connsiteY10" fmla="*/ 213760 h 3820990"/>
                  <a:gd name="connsiteX11" fmla="*/ 3214816 w 3231299"/>
                  <a:gd name="connsiteY11" fmla="*/ 269541 h 3820990"/>
                  <a:gd name="connsiteX12" fmla="*/ 3184723 w 3231299"/>
                  <a:gd name="connsiteY12" fmla="*/ 375815 h 3820990"/>
                  <a:gd name="connsiteX13" fmla="*/ 2922785 w 3231299"/>
                  <a:gd name="connsiteY13" fmla="*/ 1701378 h 3820990"/>
                  <a:gd name="connsiteX14" fmla="*/ 2748160 w 3231299"/>
                  <a:gd name="connsiteY14" fmla="*/ 2590378 h 3820990"/>
                  <a:gd name="connsiteX15" fmla="*/ 2629098 w 3231299"/>
                  <a:gd name="connsiteY15" fmla="*/ 2931690 h 3820990"/>
                  <a:gd name="connsiteX16" fmla="*/ 2573535 w 3231299"/>
                  <a:gd name="connsiteY16" fmla="*/ 3074565 h 3820990"/>
                  <a:gd name="connsiteX17" fmla="*/ 2470348 w 3231299"/>
                  <a:gd name="connsiteY17" fmla="*/ 3233315 h 3820990"/>
                  <a:gd name="connsiteX18" fmla="*/ 2327473 w 3231299"/>
                  <a:gd name="connsiteY18" fmla="*/ 3423815 h 3820990"/>
                  <a:gd name="connsiteX19" fmla="*/ 2089348 w 3231299"/>
                  <a:gd name="connsiteY19" fmla="*/ 3622253 h 3820990"/>
                  <a:gd name="connsiteX20" fmla="*/ 1827410 w 3231299"/>
                  <a:gd name="connsiteY20" fmla="*/ 3733378 h 3820990"/>
                  <a:gd name="connsiteX21" fmla="*/ 1533723 w 3231299"/>
                  <a:gd name="connsiteY21" fmla="*/ 3804815 h 3820990"/>
                  <a:gd name="connsiteX22" fmla="*/ 1319410 w 3231299"/>
                  <a:gd name="connsiteY22" fmla="*/ 3820690 h 3820990"/>
                  <a:gd name="connsiteX23" fmla="*/ 906660 w 3231299"/>
                  <a:gd name="connsiteY23" fmla="*/ 3796878 h 3820990"/>
                  <a:gd name="connsiteX24" fmla="*/ 708223 w 3231299"/>
                  <a:gd name="connsiteY24" fmla="*/ 3733378 h 3820990"/>
                  <a:gd name="connsiteX25" fmla="*/ 470098 w 3231299"/>
                  <a:gd name="connsiteY25" fmla="*/ 3654003 h 3820990"/>
                  <a:gd name="connsiteX26" fmla="*/ 287535 w 3231299"/>
                  <a:gd name="connsiteY26" fmla="*/ 3503190 h 3820990"/>
                  <a:gd name="connsiteX27" fmla="*/ 168473 w 3231299"/>
                  <a:gd name="connsiteY27" fmla="*/ 3360315 h 3820990"/>
                  <a:gd name="connsiteX28" fmla="*/ 57348 w 3231299"/>
                  <a:gd name="connsiteY28" fmla="*/ 3177753 h 3820990"/>
                  <a:gd name="connsiteX29" fmla="*/ 9723 w 3231299"/>
                  <a:gd name="connsiteY29" fmla="*/ 2899940 h 3820990"/>
                  <a:gd name="connsiteX30" fmla="*/ 1785 w 3231299"/>
                  <a:gd name="connsiteY30" fmla="*/ 2661815 h 3820990"/>
                  <a:gd name="connsiteX31" fmla="*/ 33535 w 3231299"/>
                  <a:gd name="connsiteY31" fmla="*/ 2368128 h 3820990"/>
                  <a:gd name="connsiteX32" fmla="*/ 57348 w 3231299"/>
                  <a:gd name="connsiteY32" fmla="*/ 2249065 h 3820990"/>
                  <a:gd name="connsiteX33" fmla="*/ 81160 w 3231299"/>
                  <a:gd name="connsiteY33" fmla="*/ 2185565 h 3820990"/>
                  <a:gd name="connsiteX34" fmla="*/ 81160 w 3231299"/>
                  <a:gd name="connsiteY34" fmla="*/ 2145878 h 3820990"/>
                  <a:gd name="connsiteX35" fmla="*/ 81160 w 3231299"/>
                  <a:gd name="connsiteY35" fmla="*/ 2145878 h 3820990"/>
                  <a:gd name="connsiteX36" fmla="*/ 168473 w 3231299"/>
                  <a:gd name="connsiteY36" fmla="*/ 2153815 h 3820990"/>
                  <a:gd name="connsiteX37" fmla="*/ 779660 w 3231299"/>
                  <a:gd name="connsiteY37" fmla="*/ 2145878 h 3820990"/>
                  <a:gd name="connsiteX38" fmla="*/ 835223 w 3231299"/>
                  <a:gd name="connsiteY38" fmla="*/ 2145878 h 3820990"/>
                  <a:gd name="connsiteX39" fmla="*/ 890785 w 3231299"/>
                  <a:gd name="connsiteY39" fmla="*/ 2153815 h 3820990"/>
                  <a:gd name="connsiteX40" fmla="*/ 890785 w 3231299"/>
                  <a:gd name="connsiteY40" fmla="*/ 2153815 h 3820990"/>
                  <a:gd name="connsiteX41" fmla="*/ 859035 w 3231299"/>
                  <a:gd name="connsiteY41" fmla="*/ 2312565 h 3820990"/>
                  <a:gd name="connsiteX42" fmla="*/ 819348 w 3231299"/>
                  <a:gd name="connsiteY42" fmla="*/ 2511003 h 3820990"/>
                  <a:gd name="connsiteX43" fmla="*/ 811410 w 3231299"/>
                  <a:gd name="connsiteY43" fmla="*/ 2622128 h 3820990"/>
                  <a:gd name="connsiteX44" fmla="*/ 811410 w 3231299"/>
                  <a:gd name="connsiteY44" fmla="*/ 2757065 h 3820990"/>
                  <a:gd name="connsiteX45" fmla="*/ 851098 w 3231299"/>
                  <a:gd name="connsiteY45" fmla="*/ 2876128 h 3820990"/>
                  <a:gd name="connsiteX46" fmla="*/ 946348 w 3231299"/>
                  <a:gd name="connsiteY46" fmla="*/ 2947565 h 3820990"/>
                  <a:gd name="connsiteX47" fmla="*/ 1065410 w 3231299"/>
                  <a:gd name="connsiteY47" fmla="*/ 2979315 h 3820990"/>
                  <a:gd name="connsiteX48" fmla="*/ 1240035 w 3231299"/>
                  <a:gd name="connsiteY48" fmla="*/ 3026940 h 3820990"/>
                  <a:gd name="connsiteX49" fmla="*/ 1446410 w 3231299"/>
                  <a:gd name="connsiteY49" fmla="*/ 3011065 h 3820990"/>
                  <a:gd name="connsiteX50" fmla="*/ 1621035 w 3231299"/>
                  <a:gd name="connsiteY50" fmla="*/ 2907878 h 3820990"/>
                  <a:gd name="connsiteX51" fmla="*/ 1763910 w 3231299"/>
                  <a:gd name="connsiteY51" fmla="*/ 2757065 h 3820990"/>
                  <a:gd name="connsiteX52" fmla="*/ 1859160 w 3231299"/>
                  <a:gd name="connsiteY52" fmla="*/ 2376065 h 3820990"/>
                  <a:gd name="connsiteX53" fmla="*/ 1962348 w 3231299"/>
                  <a:gd name="connsiteY53" fmla="*/ 1979190 h 3820990"/>
                  <a:gd name="connsiteX54" fmla="*/ 2116242 w 3231299"/>
                  <a:gd name="connsiteY54" fmla="*/ 1198230 h 3820990"/>
                  <a:gd name="connsiteX55" fmla="*/ 2289443 w 3231299"/>
                  <a:gd name="connsiteY55" fmla="*/ 350461 h 3820990"/>
                  <a:gd name="connsiteX56" fmla="*/ 2343348 w 3231299"/>
                  <a:gd name="connsiteY56" fmla="*/ 79261 h 3820990"/>
                  <a:gd name="connsiteX57" fmla="*/ 2359935 w 3231299"/>
                  <a:gd name="connsiteY57" fmla="*/ 1870 h 3820990"/>
                  <a:gd name="connsiteX58" fmla="*/ 2396309 w 3231299"/>
                  <a:gd name="connsiteY58" fmla="*/ 28110 h 3820990"/>
                  <a:gd name="connsiteX0" fmla="*/ 2396309 w 3231299"/>
                  <a:gd name="connsiteY0" fmla="*/ 28110 h 3820990"/>
                  <a:gd name="connsiteX1" fmla="*/ 2470348 w 3231299"/>
                  <a:gd name="connsiteY1" fmla="*/ 74190 h 3820990"/>
                  <a:gd name="connsiteX2" fmla="*/ 2565598 w 3231299"/>
                  <a:gd name="connsiteY2" fmla="*/ 121815 h 3820990"/>
                  <a:gd name="connsiteX3" fmla="*/ 2711672 w 3231299"/>
                  <a:gd name="connsiteY3" fmla="*/ 167677 h 3820990"/>
                  <a:gd name="connsiteX4" fmla="*/ 2840329 w 3231299"/>
                  <a:gd name="connsiteY4" fmla="*/ 193253 h 3820990"/>
                  <a:gd name="connsiteX5" fmla="*/ 2948255 w 3231299"/>
                  <a:gd name="connsiteY5" fmla="*/ 200529 h 3820990"/>
                  <a:gd name="connsiteX6" fmla="*/ 3081535 w 3231299"/>
                  <a:gd name="connsiteY6" fmla="*/ 193253 h 3820990"/>
                  <a:gd name="connsiteX7" fmla="*/ 3134016 w 3231299"/>
                  <a:gd name="connsiteY7" fmla="*/ 187080 h 3820990"/>
                  <a:gd name="connsiteX8" fmla="*/ 3178444 w 3231299"/>
                  <a:gd name="connsiteY8" fmla="*/ 179804 h 3820990"/>
                  <a:gd name="connsiteX9" fmla="*/ 3229149 w 3231299"/>
                  <a:gd name="connsiteY9" fmla="*/ 169440 h 3820990"/>
                  <a:gd name="connsiteX10" fmla="*/ 3221211 w 3231299"/>
                  <a:gd name="connsiteY10" fmla="*/ 213760 h 3820990"/>
                  <a:gd name="connsiteX11" fmla="*/ 3214816 w 3231299"/>
                  <a:gd name="connsiteY11" fmla="*/ 269541 h 3820990"/>
                  <a:gd name="connsiteX12" fmla="*/ 3165767 w 3231299"/>
                  <a:gd name="connsiteY12" fmla="*/ 489810 h 3820990"/>
                  <a:gd name="connsiteX13" fmla="*/ 2922785 w 3231299"/>
                  <a:gd name="connsiteY13" fmla="*/ 1701378 h 3820990"/>
                  <a:gd name="connsiteX14" fmla="*/ 2748160 w 3231299"/>
                  <a:gd name="connsiteY14" fmla="*/ 2590378 h 3820990"/>
                  <a:gd name="connsiteX15" fmla="*/ 2629098 w 3231299"/>
                  <a:gd name="connsiteY15" fmla="*/ 2931690 h 3820990"/>
                  <a:gd name="connsiteX16" fmla="*/ 2573535 w 3231299"/>
                  <a:gd name="connsiteY16" fmla="*/ 3074565 h 3820990"/>
                  <a:gd name="connsiteX17" fmla="*/ 2470348 w 3231299"/>
                  <a:gd name="connsiteY17" fmla="*/ 3233315 h 3820990"/>
                  <a:gd name="connsiteX18" fmla="*/ 2327473 w 3231299"/>
                  <a:gd name="connsiteY18" fmla="*/ 3423815 h 3820990"/>
                  <a:gd name="connsiteX19" fmla="*/ 2089348 w 3231299"/>
                  <a:gd name="connsiteY19" fmla="*/ 3622253 h 3820990"/>
                  <a:gd name="connsiteX20" fmla="*/ 1827410 w 3231299"/>
                  <a:gd name="connsiteY20" fmla="*/ 3733378 h 3820990"/>
                  <a:gd name="connsiteX21" fmla="*/ 1533723 w 3231299"/>
                  <a:gd name="connsiteY21" fmla="*/ 3804815 h 3820990"/>
                  <a:gd name="connsiteX22" fmla="*/ 1319410 w 3231299"/>
                  <a:gd name="connsiteY22" fmla="*/ 3820690 h 3820990"/>
                  <a:gd name="connsiteX23" fmla="*/ 906660 w 3231299"/>
                  <a:gd name="connsiteY23" fmla="*/ 3796878 h 3820990"/>
                  <a:gd name="connsiteX24" fmla="*/ 708223 w 3231299"/>
                  <a:gd name="connsiteY24" fmla="*/ 3733378 h 3820990"/>
                  <a:gd name="connsiteX25" fmla="*/ 470098 w 3231299"/>
                  <a:gd name="connsiteY25" fmla="*/ 3654003 h 3820990"/>
                  <a:gd name="connsiteX26" fmla="*/ 287535 w 3231299"/>
                  <a:gd name="connsiteY26" fmla="*/ 3503190 h 3820990"/>
                  <a:gd name="connsiteX27" fmla="*/ 168473 w 3231299"/>
                  <a:gd name="connsiteY27" fmla="*/ 3360315 h 3820990"/>
                  <a:gd name="connsiteX28" fmla="*/ 57348 w 3231299"/>
                  <a:gd name="connsiteY28" fmla="*/ 3177753 h 3820990"/>
                  <a:gd name="connsiteX29" fmla="*/ 9723 w 3231299"/>
                  <a:gd name="connsiteY29" fmla="*/ 2899940 h 3820990"/>
                  <a:gd name="connsiteX30" fmla="*/ 1785 w 3231299"/>
                  <a:gd name="connsiteY30" fmla="*/ 2661815 h 3820990"/>
                  <a:gd name="connsiteX31" fmla="*/ 33535 w 3231299"/>
                  <a:gd name="connsiteY31" fmla="*/ 2368128 h 3820990"/>
                  <a:gd name="connsiteX32" fmla="*/ 57348 w 3231299"/>
                  <a:gd name="connsiteY32" fmla="*/ 2249065 h 3820990"/>
                  <a:gd name="connsiteX33" fmla="*/ 81160 w 3231299"/>
                  <a:gd name="connsiteY33" fmla="*/ 2185565 h 3820990"/>
                  <a:gd name="connsiteX34" fmla="*/ 81160 w 3231299"/>
                  <a:gd name="connsiteY34" fmla="*/ 2145878 h 3820990"/>
                  <a:gd name="connsiteX35" fmla="*/ 81160 w 3231299"/>
                  <a:gd name="connsiteY35" fmla="*/ 2145878 h 3820990"/>
                  <a:gd name="connsiteX36" fmla="*/ 168473 w 3231299"/>
                  <a:gd name="connsiteY36" fmla="*/ 2153815 h 3820990"/>
                  <a:gd name="connsiteX37" fmla="*/ 779660 w 3231299"/>
                  <a:gd name="connsiteY37" fmla="*/ 2145878 h 3820990"/>
                  <a:gd name="connsiteX38" fmla="*/ 835223 w 3231299"/>
                  <a:gd name="connsiteY38" fmla="*/ 2145878 h 3820990"/>
                  <a:gd name="connsiteX39" fmla="*/ 890785 w 3231299"/>
                  <a:gd name="connsiteY39" fmla="*/ 2153815 h 3820990"/>
                  <a:gd name="connsiteX40" fmla="*/ 890785 w 3231299"/>
                  <a:gd name="connsiteY40" fmla="*/ 2153815 h 3820990"/>
                  <a:gd name="connsiteX41" fmla="*/ 859035 w 3231299"/>
                  <a:gd name="connsiteY41" fmla="*/ 2312565 h 3820990"/>
                  <a:gd name="connsiteX42" fmla="*/ 819348 w 3231299"/>
                  <a:gd name="connsiteY42" fmla="*/ 2511003 h 3820990"/>
                  <a:gd name="connsiteX43" fmla="*/ 811410 w 3231299"/>
                  <a:gd name="connsiteY43" fmla="*/ 2622128 h 3820990"/>
                  <a:gd name="connsiteX44" fmla="*/ 811410 w 3231299"/>
                  <a:gd name="connsiteY44" fmla="*/ 2757065 h 3820990"/>
                  <a:gd name="connsiteX45" fmla="*/ 851098 w 3231299"/>
                  <a:gd name="connsiteY45" fmla="*/ 2876128 h 3820990"/>
                  <a:gd name="connsiteX46" fmla="*/ 946348 w 3231299"/>
                  <a:gd name="connsiteY46" fmla="*/ 2947565 h 3820990"/>
                  <a:gd name="connsiteX47" fmla="*/ 1065410 w 3231299"/>
                  <a:gd name="connsiteY47" fmla="*/ 2979315 h 3820990"/>
                  <a:gd name="connsiteX48" fmla="*/ 1240035 w 3231299"/>
                  <a:gd name="connsiteY48" fmla="*/ 3026940 h 3820990"/>
                  <a:gd name="connsiteX49" fmla="*/ 1446410 w 3231299"/>
                  <a:gd name="connsiteY49" fmla="*/ 3011065 h 3820990"/>
                  <a:gd name="connsiteX50" fmla="*/ 1621035 w 3231299"/>
                  <a:gd name="connsiteY50" fmla="*/ 2907878 h 3820990"/>
                  <a:gd name="connsiteX51" fmla="*/ 1763910 w 3231299"/>
                  <a:gd name="connsiteY51" fmla="*/ 2757065 h 3820990"/>
                  <a:gd name="connsiteX52" fmla="*/ 1859160 w 3231299"/>
                  <a:gd name="connsiteY52" fmla="*/ 2376065 h 3820990"/>
                  <a:gd name="connsiteX53" fmla="*/ 1962348 w 3231299"/>
                  <a:gd name="connsiteY53" fmla="*/ 1979190 h 3820990"/>
                  <a:gd name="connsiteX54" fmla="*/ 2116242 w 3231299"/>
                  <a:gd name="connsiteY54" fmla="*/ 1198230 h 3820990"/>
                  <a:gd name="connsiteX55" fmla="*/ 2289443 w 3231299"/>
                  <a:gd name="connsiteY55" fmla="*/ 350461 h 3820990"/>
                  <a:gd name="connsiteX56" fmla="*/ 2343348 w 3231299"/>
                  <a:gd name="connsiteY56" fmla="*/ 79261 h 3820990"/>
                  <a:gd name="connsiteX57" fmla="*/ 2359935 w 3231299"/>
                  <a:gd name="connsiteY57" fmla="*/ 1870 h 3820990"/>
                  <a:gd name="connsiteX58" fmla="*/ 2396309 w 3231299"/>
                  <a:gd name="connsiteY58" fmla="*/ 28110 h 3820990"/>
                  <a:gd name="connsiteX0" fmla="*/ 2396309 w 3231299"/>
                  <a:gd name="connsiteY0" fmla="*/ 28110 h 3820990"/>
                  <a:gd name="connsiteX1" fmla="*/ 2470348 w 3231299"/>
                  <a:gd name="connsiteY1" fmla="*/ 74190 h 3820990"/>
                  <a:gd name="connsiteX2" fmla="*/ 2565598 w 3231299"/>
                  <a:gd name="connsiteY2" fmla="*/ 121815 h 3820990"/>
                  <a:gd name="connsiteX3" fmla="*/ 2711672 w 3231299"/>
                  <a:gd name="connsiteY3" fmla="*/ 167677 h 3820990"/>
                  <a:gd name="connsiteX4" fmla="*/ 2840329 w 3231299"/>
                  <a:gd name="connsiteY4" fmla="*/ 193253 h 3820990"/>
                  <a:gd name="connsiteX5" fmla="*/ 2948255 w 3231299"/>
                  <a:gd name="connsiteY5" fmla="*/ 200529 h 3820990"/>
                  <a:gd name="connsiteX6" fmla="*/ 3081535 w 3231299"/>
                  <a:gd name="connsiteY6" fmla="*/ 193253 h 3820990"/>
                  <a:gd name="connsiteX7" fmla="*/ 3134016 w 3231299"/>
                  <a:gd name="connsiteY7" fmla="*/ 187080 h 3820990"/>
                  <a:gd name="connsiteX8" fmla="*/ 3178444 w 3231299"/>
                  <a:gd name="connsiteY8" fmla="*/ 179804 h 3820990"/>
                  <a:gd name="connsiteX9" fmla="*/ 3229149 w 3231299"/>
                  <a:gd name="connsiteY9" fmla="*/ 169440 h 3820990"/>
                  <a:gd name="connsiteX10" fmla="*/ 3221211 w 3231299"/>
                  <a:gd name="connsiteY10" fmla="*/ 213760 h 3820990"/>
                  <a:gd name="connsiteX11" fmla="*/ 3214816 w 3231299"/>
                  <a:gd name="connsiteY11" fmla="*/ 269541 h 3820990"/>
                  <a:gd name="connsiteX12" fmla="*/ 3158659 w 3231299"/>
                  <a:gd name="connsiteY12" fmla="*/ 540744 h 3820990"/>
                  <a:gd name="connsiteX13" fmla="*/ 2922785 w 3231299"/>
                  <a:gd name="connsiteY13" fmla="*/ 1701378 h 3820990"/>
                  <a:gd name="connsiteX14" fmla="*/ 2748160 w 3231299"/>
                  <a:gd name="connsiteY14" fmla="*/ 2590378 h 3820990"/>
                  <a:gd name="connsiteX15" fmla="*/ 2629098 w 3231299"/>
                  <a:gd name="connsiteY15" fmla="*/ 2931690 h 3820990"/>
                  <a:gd name="connsiteX16" fmla="*/ 2573535 w 3231299"/>
                  <a:gd name="connsiteY16" fmla="*/ 3074565 h 3820990"/>
                  <a:gd name="connsiteX17" fmla="*/ 2470348 w 3231299"/>
                  <a:gd name="connsiteY17" fmla="*/ 3233315 h 3820990"/>
                  <a:gd name="connsiteX18" fmla="*/ 2327473 w 3231299"/>
                  <a:gd name="connsiteY18" fmla="*/ 3423815 h 3820990"/>
                  <a:gd name="connsiteX19" fmla="*/ 2089348 w 3231299"/>
                  <a:gd name="connsiteY19" fmla="*/ 3622253 h 3820990"/>
                  <a:gd name="connsiteX20" fmla="*/ 1827410 w 3231299"/>
                  <a:gd name="connsiteY20" fmla="*/ 3733378 h 3820990"/>
                  <a:gd name="connsiteX21" fmla="*/ 1533723 w 3231299"/>
                  <a:gd name="connsiteY21" fmla="*/ 3804815 h 3820990"/>
                  <a:gd name="connsiteX22" fmla="*/ 1319410 w 3231299"/>
                  <a:gd name="connsiteY22" fmla="*/ 3820690 h 3820990"/>
                  <a:gd name="connsiteX23" fmla="*/ 906660 w 3231299"/>
                  <a:gd name="connsiteY23" fmla="*/ 3796878 h 3820990"/>
                  <a:gd name="connsiteX24" fmla="*/ 708223 w 3231299"/>
                  <a:gd name="connsiteY24" fmla="*/ 3733378 h 3820990"/>
                  <a:gd name="connsiteX25" fmla="*/ 470098 w 3231299"/>
                  <a:gd name="connsiteY25" fmla="*/ 3654003 h 3820990"/>
                  <a:gd name="connsiteX26" fmla="*/ 287535 w 3231299"/>
                  <a:gd name="connsiteY26" fmla="*/ 3503190 h 3820990"/>
                  <a:gd name="connsiteX27" fmla="*/ 168473 w 3231299"/>
                  <a:gd name="connsiteY27" fmla="*/ 3360315 h 3820990"/>
                  <a:gd name="connsiteX28" fmla="*/ 57348 w 3231299"/>
                  <a:gd name="connsiteY28" fmla="*/ 3177753 h 3820990"/>
                  <a:gd name="connsiteX29" fmla="*/ 9723 w 3231299"/>
                  <a:gd name="connsiteY29" fmla="*/ 2899940 h 3820990"/>
                  <a:gd name="connsiteX30" fmla="*/ 1785 w 3231299"/>
                  <a:gd name="connsiteY30" fmla="*/ 2661815 h 3820990"/>
                  <a:gd name="connsiteX31" fmla="*/ 33535 w 3231299"/>
                  <a:gd name="connsiteY31" fmla="*/ 2368128 h 3820990"/>
                  <a:gd name="connsiteX32" fmla="*/ 57348 w 3231299"/>
                  <a:gd name="connsiteY32" fmla="*/ 2249065 h 3820990"/>
                  <a:gd name="connsiteX33" fmla="*/ 81160 w 3231299"/>
                  <a:gd name="connsiteY33" fmla="*/ 2185565 h 3820990"/>
                  <a:gd name="connsiteX34" fmla="*/ 81160 w 3231299"/>
                  <a:gd name="connsiteY34" fmla="*/ 2145878 h 3820990"/>
                  <a:gd name="connsiteX35" fmla="*/ 81160 w 3231299"/>
                  <a:gd name="connsiteY35" fmla="*/ 2145878 h 3820990"/>
                  <a:gd name="connsiteX36" fmla="*/ 168473 w 3231299"/>
                  <a:gd name="connsiteY36" fmla="*/ 2153815 h 3820990"/>
                  <a:gd name="connsiteX37" fmla="*/ 779660 w 3231299"/>
                  <a:gd name="connsiteY37" fmla="*/ 2145878 h 3820990"/>
                  <a:gd name="connsiteX38" fmla="*/ 835223 w 3231299"/>
                  <a:gd name="connsiteY38" fmla="*/ 2145878 h 3820990"/>
                  <a:gd name="connsiteX39" fmla="*/ 890785 w 3231299"/>
                  <a:gd name="connsiteY39" fmla="*/ 2153815 h 3820990"/>
                  <a:gd name="connsiteX40" fmla="*/ 890785 w 3231299"/>
                  <a:gd name="connsiteY40" fmla="*/ 2153815 h 3820990"/>
                  <a:gd name="connsiteX41" fmla="*/ 859035 w 3231299"/>
                  <a:gd name="connsiteY41" fmla="*/ 2312565 h 3820990"/>
                  <a:gd name="connsiteX42" fmla="*/ 819348 w 3231299"/>
                  <a:gd name="connsiteY42" fmla="*/ 2511003 h 3820990"/>
                  <a:gd name="connsiteX43" fmla="*/ 811410 w 3231299"/>
                  <a:gd name="connsiteY43" fmla="*/ 2622128 h 3820990"/>
                  <a:gd name="connsiteX44" fmla="*/ 811410 w 3231299"/>
                  <a:gd name="connsiteY44" fmla="*/ 2757065 h 3820990"/>
                  <a:gd name="connsiteX45" fmla="*/ 851098 w 3231299"/>
                  <a:gd name="connsiteY45" fmla="*/ 2876128 h 3820990"/>
                  <a:gd name="connsiteX46" fmla="*/ 946348 w 3231299"/>
                  <a:gd name="connsiteY46" fmla="*/ 2947565 h 3820990"/>
                  <a:gd name="connsiteX47" fmla="*/ 1065410 w 3231299"/>
                  <a:gd name="connsiteY47" fmla="*/ 2979315 h 3820990"/>
                  <a:gd name="connsiteX48" fmla="*/ 1240035 w 3231299"/>
                  <a:gd name="connsiteY48" fmla="*/ 3026940 h 3820990"/>
                  <a:gd name="connsiteX49" fmla="*/ 1446410 w 3231299"/>
                  <a:gd name="connsiteY49" fmla="*/ 3011065 h 3820990"/>
                  <a:gd name="connsiteX50" fmla="*/ 1621035 w 3231299"/>
                  <a:gd name="connsiteY50" fmla="*/ 2907878 h 3820990"/>
                  <a:gd name="connsiteX51" fmla="*/ 1763910 w 3231299"/>
                  <a:gd name="connsiteY51" fmla="*/ 2757065 h 3820990"/>
                  <a:gd name="connsiteX52" fmla="*/ 1859160 w 3231299"/>
                  <a:gd name="connsiteY52" fmla="*/ 2376065 h 3820990"/>
                  <a:gd name="connsiteX53" fmla="*/ 1962348 w 3231299"/>
                  <a:gd name="connsiteY53" fmla="*/ 1979190 h 3820990"/>
                  <a:gd name="connsiteX54" fmla="*/ 2116242 w 3231299"/>
                  <a:gd name="connsiteY54" fmla="*/ 1198230 h 3820990"/>
                  <a:gd name="connsiteX55" fmla="*/ 2289443 w 3231299"/>
                  <a:gd name="connsiteY55" fmla="*/ 350461 h 3820990"/>
                  <a:gd name="connsiteX56" fmla="*/ 2343348 w 3231299"/>
                  <a:gd name="connsiteY56" fmla="*/ 79261 h 3820990"/>
                  <a:gd name="connsiteX57" fmla="*/ 2359935 w 3231299"/>
                  <a:gd name="connsiteY57" fmla="*/ 1870 h 3820990"/>
                  <a:gd name="connsiteX58" fmla="*/ 2396309 w 3231299"/>
                  <a:gd name="connsiteY58" fmla="*/ 28110 h 3820990"/>
                  <a:gd name="connsiteX0" fmla="*/ 2396309 w 3231788"/>
                  <a:gd name="connsiteY0" fmla="*/ 28110 h 3820990"/>
                  <a:gd name="connsiteX1" fmla="*/ 2470348 w 3231788"/>
                  <a:gd name="connsiteY1" fmla="*/ 74190 h 3820990"/>
                  <a:gd name="connsiteX2" fmla="*/ 2565598 w 3231788"/>
                  <a:gd name="connsiteY2" fmla="*/ 121815 h 3820990"/>
                  <a:gd name="connsiteX3" fmla="*/ 2711672 w 3231788"/>
                  <a:gd name="connsiteY3" fmla="*/ 167677 h 3820990"/>
                  <a:gd name="connsiteX4" fmla="*/ 2840329 w 3231788"/>
                  <a:gd name="connsiteY4" fmla="*/ 193253 h 3820990"/>
                  <a:gd name="connsiteX5" fmla="*/ 2948255 w 3231788"/>
                  <a:gd name="connsiteY5" fmla="*/ 200529 h 3820990"/>
                  <a:gd name="connsiteX6" fmla="*/ 3081535 w 3231788"/>
                  <a:gd name="connsiteY6" fmla="*/ 193253 h 3820990"/>
                  <a:gd name="connsiteX7" fmla="*/ 3134016 w 3231788"/>
                  <a:gd name="connsiteY7" fmla="*/ 187080 h 3820990"/>
                  <a:gd name="connsiteX8" fmla="*/ 3178444 w 3231788"/>
                  <a:gd name="connsiteY8" fmla="*/ 179804 h 3820990"/>
                  <a:gd name="connsiteX9" fmla="*/ 3229149 w 3231788"/>
                  <a:gd name="connsiteY9" fmla="*/ 169440 h 3820990"/>
                  <a:gd name="connsiteX10" fmla="*/ 3223580 w 3231788"/>
                  <a:gd name="connsiteY10" fmla="*/ 218612 h 3820990"/>
                  <a:gd name="connsiteX11" fmla="*/ 3214816 w 3231788"/>
                  <a:gd name="connsiteY11" fmla="*/ 269541 h 3820990"/>
                  <a:gd name="connsiteX12" fmla="*/ 3158659 w 3231788"/>
                  <a:gd name="connsiteY12" fmla="*/ 540744 h 3820990"/>
                  <a:gd name="connsiteX13" fmla="*/ 2922785 w 3231788"/>
                  <a:gd name="connsiteY13" fmla="*/ 1701378 h 3820990"/>
                  <a:gd name="connsiteX14" fmla="*/ 2748160 w 3231788"/>
                  <a:gd name="connsiteY14" fmla="*/ 2590378 h 3820990"/>
                  <a:gd name="connsiteX15" fmla="*/ 2629098 w 3231788"/>
                  <a:gd name="connsiteY15" fmla="*/ 2931690 h 3820990"/>
                  <a:gd name="connsiteX16" fmla="*/ 2573535 w 3231788"/>
                  <a:gd name="connsiteY16" fmla="*/ 3074565 h 3820990"/>
                  <a:gd name="connsiteX17" fmla="*/ 2470348 w 3231788"/>
                  <a:gd name="connsiteY17" fmla="*/ 3233315 h 3820990"/>
                  <a:gd name="connsiteX18" fmla="*/ 2327473 w 3231788"/>
                  <a:gd name="connsiteY18" fmla="*/ 3423815 h 3820990"/>
                  <a:gd name="connsiteX19" fmla="*/ 2089348 w 3231788"/>
                  <a:gd name="connsiteY19" fmla="*/ 3622253 h 3820990"/>
                  <a:gd name="connsiteX20" fmla="*/ 1827410 w 3231788"/>
                  <a:gd name="connsiteY20" fmla="*/ 3733378 h 3820990"/>
                  <a:gd name="connsiteX21" fmla="*/ 1533723 w 3231788"/>
                  <a:gd name="connsiteY21" fmla="*/ 3804815 h 3820990"/>
                  <a:gd name="connsiteX22" fmla="*/ 1319410 w 3231788"/>
                  <a:gd name="connsiteY22" fmla="*/ 3820690 h 3820990"/>
                  <a:gd name="connsiteX23" fmla="*/ 906660 w 3231788"/>
                  <a:gd name="connsiteY23" fmla="*/ 3796878 h 3820990"/>
                  <a:gd name="connsiteX24" fmla="*/ 708223 w 3231788"/>
                  <a:gd name="connsiteY24" fmla="*/ 3733378 h 3820990"/>
                  <a:gd name="connsiteX25" fmla="*/ 470098 w 3231788"/>
                  <a:gd name="connsiteY25" fmla="*/ 3654003 h 3820990"/>
                  <a:gd name="connsiteX26" fmla="*/ 287535 w 3231788"/>
                  <a:gd name="connsiteY26" fmla="*/ 3503190 h 3820990"/>
                  <a:gd name="connsiteX27" fmla="*/ 168473 w 3231788"/>
                  <a:gd name="connsiteY27" fmla="*/ 3360315 h 3820990"/>
                  <a:gd name="connsiteX28" fmla="*/ 57348 w 3231788"/>
                  <a:gd name="connsiteY28" fmla="*/ 3177753 h 3820990"/>
                  <a:gd name="connsiteX29" fmla="*/ 9723 w 3231788"/>
                  <a:gd name="connsiteY29" fmla="*/ 2899940 h 3820990"/>
                  <a:gd name="connsiteX30" fmla="*/ 1785 w 3231788"/>
                  <a:gd name="connsiteY30" fmla="*/ 2661815 h 3820990"/>
                  <a:gd name="connsiteX31" fmla="*/ 33535 w 3231788"/>
                  <a:gd name="connsiteY31" fmla="*/ 2368128 h 3820990"/>
                  <a:gd name="connsiteX32" fmla="*/ 57348 w 3231788"/>
                  <a:gd name="connsiteY32" fmla="*/ 2249065 h 3820990"/>
                  <a:gd name="connsiteX33" fmla="*/ 81160 w 3231788"/>
                  <a:gd name="connsiteY33" fmla="*/ 2185565 h 3820990"/>
                  <a:gd name="connsiteX34" fmla="*/ 81160 w 3231788"/>
                  <a:gd name="connsiteY34" fmla="*/ 2145878 h 3820990"/>
                  <a:gd name="connsiteX35" fmla="*/ 81160 w 3231788"/>
                  <a:gd name="connsiteY35" fmla="*/ 2145878 h 3820990"/>
                  <a:gd name="connsiteX36" fmla="*/ 168473 w 3231788"/>
                  <a:gd name="connsiteY36" fmla="*/ 2153815 h 3820990"/>
                  <a:gd name="connsiteX37" fmla="*/ 779660 w 3231788"/>
                  <a:gd name="connsiteY37" fmla="*/ 2145878 h 3820990"/>
                  <a:gd name="connsiteX38" fmla="*/ 835223 w 3231788"/>
                  <a:gd name="connsiteY38" fmla="*/ 2145878 h 3820990"/>
                  <a:gd name="connsiteX39" fmla="*/ 890785 w 3231788"/>
                  <a:gd name="connsiteY39" fmla="*/ 2153815 h 3820990"/>
                  <a:gd name="connsiteX40" fmla="*/ 890785 w 3231788"/>
                  <a:gd name="connsiteY40" fmla="*/ 2153815 h 3820990"/>
                  <a:gd name="connsiteX41" fmla="*/ 859035 w 3231788"/>
                  <a:gd name="connsiteY41" fmla="*/ 2312565 h 3820990"/>
                  <a:gd name="connsiteX42" fmla="*/ 819348 w 3231788"/>
                  <a:gd name="connsiteY42" fmla="*/ 2511003 h 3820990"/>
                  <a:gd name="connsiteX43" fmla="*/ 811410 w 3231788"/>
                  <a:gd name="connsiteY43" fmla="*/ 2622128 h 3820990"/>
                  <a:gd name="connsiteX44" fmla="*/ 811410 w 3231788"/>
                  <a:gd name="connsiteY44" fmla="*/ 2757065 h 3820990"/>
                  <a:gd name="connsiteX45" fmla="*/ 851098 w 3231788"/>
                  <a:gd name="connsiteY45" fmla="*/ 2876128 h 3820990"/>
                  <a:gd name="connsiteX46" fmla="*/ 946348 w 3231788"/>
                  <a:gd name="connsiteY46" fmla="*/ 2947565 h 3820990"/>
                  <a:gd name="connsiteX47" fmla="*/ 1065410 w 3231788"/>
                  <a:gd name="connsiteY47" fmla="*/ 2979315 h 3820990"/>
                  <a:gd name="connsiteX48" fmla="*/ 1240035 w 3231788"/>
                  <a:gd name="connsiteY48" fmla="*/ 3026940 h 3820990"/>
                  <a:gd name="connsiteX49" fmla="*/ 1446410 w 3231788"/>
                  <a:gd name="connsiteY49" fmla="*/ 3011065 h 3820990"/>
                  <a:gd name="connsiteX50" fmla="*/ 1621035 w 3231788"/>
                  <a:gd name="connsiteY50" fmla="*/ 2907878 h 3820990"/>
                  <a:gd name="connsiteX51" fmla="*/ 1763910 w 3231788"/>
                  <a:gd name="connsiteY51" fmla="*/ 2757065 h 3820990"/>
                  <a:gd name="connsiteX52" fmla="*/ 1859160 w 3231788"/>
                  <a:gd name="connsiteY52" fmla="*/ 2376065 h 3820990"/>
                  <a:gd name="connsiteX53" fmla="*/ 1962348 w 3231788"/>
                  <a:gd name="connsiteY53" fmla="*/ 1979190 h 3820990"/>
                  <a:gd name="connsiteX54" fmla="*/ 2116242 w 3231788"/>
                  <a:gd name="connsiteY54" fmla="*/ 1198230 h 3820990"/>
                  <a:gd name="connsiteX55" fmla="*/ 2289443 w 3231788"/>
                  <a:gd name="connsiteY55" fmla="*/ 350461 h 3820990"/>
                  <a:gd name="connsiteX56" fmla="*/ 2343348 w 3231788"/>
                  <a:gd name="connsiteY56" fmla="*/ 79261 h 3820990"/>
                  <a:gd name="connsiteX57" fmla="*/ 2359935 w 3231788"/>
                  <a:gd name="connsiteY57" fmla="*/ 1870 h 3820990"/>
                  <a:gd name="connsiteX58" fmla="*/ 2396309 w 3231788"/>
                  <a:gd name="connsiteY58" fmla="*/ 28110 h 3820990"/>
                  <a:gd name="connsiteX0" fmla="*/ 2396309 w 3231968"/>
                  <a:gd name="connsiteY0" fmla="*/ 28110 h 3820990"/>
                  <a:gd name="connsiteX1" fmla="*/ 2470348 w 3231968"/>
                  <a:gd name="connsiteY1" fmla="*/ 74190 h 3820990"/>
                  <a:gd name="connsiteX2" fmla="*/ 2565598 w 3231968"/>
                  <a:gd name="connsiteY2" fmla="*/ 121815 h 3820990"/>
                  <a:gd name="connsiteX3" fmla="*/ 2711672 w 3231968"/>
                  <a:gd name="connsiteY3" fmla="*/ 167677 h 3820990"/>
                  <a:gd name="connsiteX4" fmla="*/ 2840329 w 3231968"/>
                  <a:gd name="connsiteY4" fmla="*/ 193253 h 3820990"/>
                  <a:gd name="connsiteX5" fmla="*/ 2948255 w 3231968"/>
                  <a:gd name="connsiteY5" fmla="*/ 200529 h 3820990"/>
                  <a:gd name="connsiteX6" fmla="*/ 3081535 w 3231968"/>
                  <a:gd name="connsiteY6" fmla="*/ 193253 h 3820990"/>
                  <a:gd name="connsiteX7" fmla="*/ 3134016 w 3231968"/>
                  <a:gd name="connsiteY7" fmla="*/ 187080 h 3820990"/>
                  <a:gd name="connsiteX8" fmla="*/ 3178444 w 3231968"/>
                  <a:gd name="connsiteY8" fmla="*/ 179804 h 3820990"/>
                  <a:gd name="connsiteX9" fmla="*/ 3229149 w 3231968"/>
                  <a:gd name="connsiteY9" fmla="*/ 169440 h 3820990"/>
                  <a:gd name="connsiteX10" fmla="*/ 3223580 w 3231968"/>
                  <a:gd name="connsiteY10" fmla="*/ 218612 h 3820990"/>
                  <a:gd name="connsiteX11" fmla="*/ 3207708 w 3231968"/>
                  <a:gd name="connsiteY11" fmla="*/ 296221 h 3820990"/>
                  <a:gd name="connsiteX12" fmla="*/ 3158659 w 3231968"/>
                  <a:gd name="connsiteY12" fmla="*/ 540744 h 3820990"/>
                  <a:gd name="connsiteX13" fmla="*/ 2922785 w 3231968"/>
                  <a:gd name="connsiteY13" fmla="*/ 1701378 h 3820990"/>
                  <a:gd name="connsiteX14" fmla="*/ 2748160 w 3231968"/>
                  <a:gd name="connsiteY14" fmla="*/ 2590378 h 3820990"/>
                  <a:gd name="connsiteX15" fmla="*/ 2629098 w 3231968"/>
                  <a:gd name="connsiteY15" fmla="*/ 2931690 h 3820990"/>
                  <a:gd name="connsiteX16" fmla="*/ 2573535 w 3231968"/>
                  <a:gd name="connsiteY16" fmla="*/ 3074565 h 3820990"/>
                  <a:gd name="connsiteX17" fmla="*/ 2470348 w 3231968"/>
                  <a:gd name="connsiteY17" fmla="*/ 3233315 h 3820990"/>
                  <a:gd name="connsiteX18" fmla="*/ 2327473 w 3231968"/>
                  <a:gd name="connsiteY18" fmla="*/ 3423815 h 3820990"/>
                  <a:gd name="connsiteX19" fmla="*/ 2089348 w 3231968"/>
                  <a:gd name="connsiteY19" fmla="*/ 3622253 h 3820990"/>
                  <a:gd name="connsiteX20" fmla="*/ 1827410 w 3231968"/>
                  <a:gd name="connsiteY20" fmla="*/ 3733378 h 3820990"/>
                  <a:gd name="connsiteX21" fmla="*/ 1533723 w 3231968"/>
                  <a:gd name="connsiteY21" fmla="*/ 3804815 h 3820990"/>
                  <a:gd name="connsiteX22" fmla="*/ 1319410 w 3231968"/>
                  <a:gd name="connsiteY22" fmla="*/ 3820690 h 3820990"/>
                  <a:gd name="connsiteX23" fmla="*/ 906660 w 3231968"/>
                  <a:gd name="connsiteY23" fmla="*/ 3796878 h 3820990"/>
                  <a:gd name="connsiteX24" fmla="*/ 708223 w 3231968"/>
                  <a:gd name="connsiteY24" fmla="*/ 3733378 h 3820990"/>
                  <a:gd name="connsiteX25" fmla="*/ 470098 w 3231968"/>
                  <a:gd name="connsiteY25" fmla="*/ 3654003 h 3820990"/>
                  <a:gd name="connsiteX26" fmla="*/ 287535 w 3231968"/>
                  <a:gd name="connsiteY26" fmla="*/ 3503190 h 3820990"/>
                  <a:gd name="connsiteX27" fmla="*/ 168473 w 3231968"/>
                  <a:gd name="connsiteY27" fmla="*/ 3360315 h 3820990"/>
                  <a:gd name="connsiteX28" fmla="*/ 57348 w 3231968"/>
                  <a:gd name="connsiteY28" fmla="*/ 3177753 h 3820990"/>
                  <a:gd name="connsiteX29" fmla="*/ 9723 w 3231968"/>
                  <a:gd name="connsiteY29" fmla="*/ 2899940 h 3820990"/>
                  <a:gd name="connsiteX30" fmla="*/ 1785 w 3231968"/>
                  <a:gd name="connsiteY30" fmla="*/ 2661815 h 3820990"/>
                  <a:gd name="connsiteX31" fmla="*/ 33535 w 3231968"/>
                  <a:gd name="connsiteY31" fmla="*/ 2368128 h 3820990"/>
                  <a:gd name="connsiteX32" fmla="*/ 57348 w 3231968"/>
                  <a:gd name="connsiteY32" fmla="*/ 2249065 h 3820990"/>
                  <a:gd name="connsiteX33" fmla="*/ 81160 w 3231968"/>
                  <a:gd name="connsiteY33" fmla="*/ 2185565 h 3820990"/>
                  <a:gd name="connsiteX34" fmla="*/ 81160 w 3231968"/>
                  <a:gd name="connsiteY34" fmla="*/ 2145878 h 3820990"/>
                  <a:gd name="connsiteX35" fmla="*/ 81160 w 3231968"/>
                  <a:gd name="connsiteY35" fmla="*/ 2145878 h 3820990"/>
                  <a:gd name="connsiteX36" fmla="*/ 168473 w 3231968"/>
                  <a:gd name="connsiteY36" fmla="*/ 2153815 h 3820990"/>
                  <a:gd name="connsiteX37" fmla="*/ 779660 w 3231968"/>
                  <a:gd name="connsiteY37" fmla="*/ 2145878 h 3820990"/>
                  <a:gd name="connsiteX38" fmla="*/ 835223 w 3231968"/>
                  <a:gd name="connsiteY38" fmla="*/ 2145878 h 3820990"/>
                  <a:gd name="connsiteX39" fmla="*/ 890785 w 3231968"/>
                  <a:gd name="connsiteY39" fmla="*/ 2153815 h 3820990"/>
                  <a:gd name="connsiteX40" fmla="*/ 890785 w 3231968"/>
                  <a:gd name="connsiteY40" fmla="*/ 2153815 h 3820990"/>
                  <a:gd name="connsiteX41" fmla="*/ 859035 w 3231968"/>
                  <a:gd name="connsiteY41" fmla="*/ 2312565 h 3820990"/>
                  <a:gd name="connsiteX42" fmla="*/ 819348 w 3231968"/>
                  <a:gd name="connsiteY42" fmla="*/ 2511003 h 3820990"/>
                  <a:gd name="connsiteX43" fmla="*/ 811410 w 3231968"/>
                  <a:gd name="connsiteY43" fmla="*/ 2622128 h 3820990"/>
                  <a:gd name="connsiteX44" fmla="*/ 811410 w 3231968"/>
                  <a:gd name="connsiteY44" fmla="*/ 2757065 h 3820990"/>
                  <a:gd name="connsiteX45" fmla="*/ 851098 w 3231968"/>
                  <a:gd name="connsiteY45" fmla="*/ 2876128 h 3820990"/>
                  <a:gd name="connsiteX46" fmla="*/ 946348 w 3231968"/>
                  <a:gd name="connsiteY46" fmla="*/ 2947565 h 3820990"/>
                  <a:gd name="connsiteX47" fmla="*/ 1065410 w 3231968"/>
                  <a:gd name="connsiteY47" fmla="*/ 2979315 h 3820990"/>
                  <a:gd name="connsiteX48" fmla="*/ 1240035 w 3231968"/>
                  <a:gd name="connsiteY48" fmla="*/ 3026940 h 3820990"/>
                  <a:gd name="connsiteX49" fmla="*/ 1446410 w 3231968"/>
                  <a:gd name="connsiteY49" fmla="*/ 3011065 h 3820990"/>
                  <a:gd name="connsiteX50" fmla="*/ 1621035 w 3231968"/>
                  <a:gd name="connsiteY50" fmla="*/ 2907878 h 3820990"/>
                  <a:gd name="connsiteX51" fmla="*/ 1763910 w 3231968"/>
                  <a:gd name="connsiteY51" fmla="*/ 2757065 h 3820990"/>
                  <a:gd name="connsiteX52" fmla="*/ 1859160 w 3231968"/>
                  <a:gd name="connsiteY52" fmla="*/ 2376065 h 3820990"/>
                  <a:gd name="connsiteX53" fmla="*/ 1962348 w 3231968"/>
                  <a:gd name="connsiteY53" fmla="*/ 1979190 h 3820990"/>
                  <a:gd name="connsiteX54" fmla="*/ 2116242 w 3231968"/>
                  <a:gd name="connsiteY54" fmla="*/ 1198230 h 3820990"/>
                  <a:gd name="connsiteX55" fmla="*/ 2289443 w 3231968"/>
                  <a:gd name="connsiteY55" fmla="*/ 350461 h 3820990"/>
                  <a:gd name="connsiteX56" fmla="*/ 2343348 w 3231968"/>
                  <a:gd name="connsiteY56" fmla="*/ 79261 h 3820990"/>
                  <a:gd name="connsiteX57" fmla="*/ 2359935 w 3231968"/>
                  <a:gd name="connsiteY57" fmla="*/ 1870 h 3820990"/>
                  <a:gd name="connsiteX58" fmla="*/ 2396309 w 3231968"/>
                  <a:gd name="connsiteY58" fmla="*/ 28110 h 3820990"/>
                  <a:gd name="connsiteX0" fmla="*/ 2396309 w 3232312"/>
                  <a:gd name="connsiteY0" fmla="*/ 28110 h 3820990"/>
                  <a:gd name="connsiteX1" fmla="*/ 2470348 w 3232312"/>
                  <a:gd name="connsiteY1" fmla="*/ 74190 h 3820990"/>
                  <a:gd name="connsiteX2" fmla="*/ 2565598 w 3232312"/>
                  <a:gd name="connsiteY2" fmla="*/ 121815 h 3820990"/>
                  <a:gd name="connsiteX3" fmla="*/ 2711672 w 3232312"/>
                  <a:gd name="connsiteY3" fmla="*/ 167677 h 3820990"/>
                  <a:gd name="connsiteX4" fmla="*/ 2840329 w 3232312"/>
                  <a:gd name="connsiteY4" fmla="*/ 193253 h 3820990"/>
                  <a:gd name="connsiteX5" fmla="*/ 2948255 w 3232312"/>
                  <a:gd name="connsiteY5" fmla="*/ 200529 h 3820990"/>
                  <a:gd name="connsiteX6" fmla="*/ 3081535 w 3232312"/>
                  <a:gd name="connsiteY6" fmla="*/ 193253 h 3820990"/>
                  <a:gd name="connsiteX7" fmla="*/ 3134016 w 3232312"/>
                  <a:gd name="connsiteY7" fmla="*/ 187080 h 3820990"/>
                  <a:gd name="connsiteX8" fmla="*/ 3178444 w 3232312"/>
                  <a:gd name="connsiteY8" fmla="*/ 179804 h 3820990"/>
                  <a:gd name="connsiteX9" fmla="*/ 3229149 w 3232312"/>
                  <a:gd name="connsiteY9" fmla="*/ 169440 h 3820990"/>
                  <a:gd name="connsiteX10" fmla="*/ 3223580 w 3232312"/>
                  <a:gd name="connsiteY10" fmla="*/ 218612 h 3820990"/>
                  <a:gd name="connsiteX11" fmla="*/ 3195860 w 3232312"/>
                  <a:gd name="connsiteY11" fmla="*/ 354432 h 3820990"/>
                  <a:gd name="connsiteX12" fmla="*/ 3158659 w 3232312"/>
                  <a:gd name="connsiteY12" fmla="*/ 540744 h 3820990"/>
                  <a:gd name="connsiteX13" fmla="*/ 2922785 w 3232312"/>
                  <a:gd name="connsiteY13" fmla="*/ 1701378 h 3820990"/>
                  <a:gd name="connsiteX14" fmla="*/ 2748160 w 3232312"/>
                  <a:gd name="connsiteY14" fmla="*/ 2590378 h 3820990"/>
                  <a:gd name="connsiteX15" fmla="*/ 2629098 w 3232312"/>
                  <a:gd name="connsiteY15" fmla="*/ 2931690 h 3820990"/>
                  <a:gd name="connsiteX16" fmla="*/ 2573535 w 3232312"/>
                  <a:gd name="connsiteY16" fmla="*/ 3074565 h 3820990"/>
                  <a:gd name="connsiteX17" fmla="*/ 2470348 w 3232312"/>
                  <a:gd name="connsiteY17" fmla="*/ 3233315 h 3820990"/>
                  <a:gd name="connsiteX18" fmla="*/ 2327473 w 3232312"/>
                  <a:gd name="connsiteY18" fmla="*/ 3423815 h 3820990"/>
                  <a:gd name="connsiteX19" fmla="*/ 2089348 w 3232312"/>
                  <a:gd name="connsiteY19" fmla="*/ 3622253 h 3820990"/>
                  <a:gd name="connsiteX20" fmla="*/ 1827410 w 3232312"/>
                  <a:gd name="connsiteY20" fmla="*/ 3733378 h 3820990"/>
                  <a:gd name="connsiteX21" fmla="*/ 1533723 w 3232312"/>
                  <a:gd name="connsiteY21" fmla="*/ 3804815 h 3820990"/>
                  <a:gd name="connsiteX22" fmla="*/ 1319410 w 3232312"/>
                  <a:gd name="connsiteY22" fmla="*/ 3820690 h 3820990"/>
                  <a:gd name="connsiteX23" fmla="*/ 906660 w 3232312"/>
                  <a:gd name="connsiteY23" fmla="*/ 3796878 h 3820990"/>
                  <a:gd name="connsiteX24" fmla="*/ 708223 w 3232312"/>
                  <a:gd name="connsiteY24" fmla="*/ 3733378 h 3820990"/>
                  <a:gd name="connsiteX25" fmla="*/ 470098 w 3232312"/>
                  <a:gd name="connsiteY25" fmla="*/ 3654003 h 3820990"/>
                  <a:gd name="connsiteX26" fmla="*/ 287535 w 3232312"/>
                  <a:gd name="connsiteY26" fmla="*/ 3503190 h 3820990"/>
                  <a:gd name="connsiteX27" fmla="*/ 168473 w 3232312"/>
                  <a:gd name="connsiteY27" fmla="*/ 3360315 h 3820990"/>
                  <a:gd name="connsiteX28" fmla="*/ 57348 w 3232312"/>
                  <a:gd name="connsiteY28" fmla="*/ 3177753 h 3820990"/>
                  <a:gd name="connsiteX29" fmla="*/ 9723 w 3232312"/>
                  <a:gd name="connsiteY29" fmla="*/ 2899940 h 3820990"/>
                  <a:gd name="connsiteX30" fmla="*/ 1785 w 3232312"/>
                  <a:gd name="connsiteY30" fmla="*/ 2661815 h 3820990"/>
                  <a:gd name="connsiteX31" fmla="*/ 33535 w 3232312"/>
                  <a:gd name="connsiteY31" fmla="*/ 2368128 h 3820990"/>
                  <a:gd name="connsiteX32" fmla="*/ 57348 w 3232312"/>
                  <a:gd name="connsiteY32" fmla="*/ 2249065 h 3820990"/>
                  <a:gd name="connsiteX33" fmla="*/ 81160 w 3232312"/>
                  <a:gd name="connsiteY33" fmla="*/ 2185565 h 3820990"/>
                  <a:gd name="connsiteX34" fmla="*/ 81160 w 3232312"/>
                  <a:gd name="connsiteY34" fmla="*/ 2145878 h 3820990"/>
                  <a:gd name="connsiteX35" fmla="*/ 81160 w 3232312"/>
                  <a:gd name="connsiteY35" fmla="*/ 2145878 h 3820990"/>
                  <a:gd name="connsiteX36" fmla="*/ 168473 w 3232312"/>
                  <a:gd name="connsiteY36" fmla="*/ 2153815 h 3820990"/>
                  <a:gd name="connsiteX37" fmla="*/ 779660 w 3232312"/>
                  <a:gd name="connsiteY37" fmla="*/ 2145878 h 3820990"/>
                  <a:gd name="connsiteX38" fmla="*/ 835223 w 3232312"/>
                  <a:gd name="connsiteY38" fmla="*/ 2145878 h 3820990"/>
                  <a:gd name="connsiteX39" fmla="*/ 890785 w 3232312"/>
                  <a:gd name="connsiteY39" fmla="*/ 2153815 h 3820990"/>
                  <a:gd name="connsiteX40" fmla="*/ 890785 w 3232312"/>
                  <a:gd name="connsiteY40" fmla="*/ 2153815 h 3820990"/>
                  <a:gd name="connsiteX41" fmla="*/ 859035 w 3232312"/>
                  <a:gd name="connsiteY41" fmla="*/ 2312565 h 3820990"/>
                  <a:gd name="connsiteX42" fmla="*/ 819348 w 3232312"/>
                  <a:gd name="connsiteY42" fmla="*/ 2511003 h 3820990"/>
                  <a:gd name="connsiteX43" fmla="*/ 811410 w 3232312"/>
                  <a:gd name="connsiteY43" fmla="*/ 2622128 h 3820990"/>
                  <a:gd name="connsiteX44" fmla="*/ 811410 w 3232312"/>
                  <a:gd name="connsiteY44" fmla="*/ 2757065 h 3820990"/>
                  <a:gd name="connsiteX45" fmla="*/ 851098 w 3232312"/>
                  <a:gd name="connsiteY45" fmla="*/ 2876128 h 3820990"/>
                  <a:gd name="connsiteX46" fmla="*/ 946348 w 3232312"/>
                  <a:gd name="connsiteY46" fmla="*/ 2947565 h 3820990"/>
                  <a:gd name="connsiteX47" fmla="*/ 1065410 w 3232312"/>
                  <a:gd name="connsiteY47" fmla="*/ 2979315 h 3820990"/>
                  <a:gd name="connsiteX48" fmla="*/ 1240035 w 3232312"/>
                  <a:gd name="connsiteY48" fmla="*/ 3026940 h 3820990"/>
                  <a:gd name="connsiteX49" fmla="*/ 1446410 w 3232312"/>
                  <a:gd name="connsiteY49" fmla="*/ 3011065 h 3820990"/>
                  <a:gd name="connsiteX50" fmla="*/ 1621035 w 3232312"/>
                  <a:gd name="connsiteY50" fmla="*/ 2907878 h 3820990"/>
                  <a:gd name="connsiteX51" fmla="*/ 1763910 w 3232312"/>
                  <a:gd name="connsiteY51" fmla="*/ 2757065 h 3820990"/>
                  <a:gd name="connsiteX52" fmla="*/ 1859160 w 3232312"/>
                  <a:gd name="connsiteY52" fmla="*/ 2376065 h 3820990"/>
                  <a:gd name="connsiteX53" fmla="*/ 1962348 w 3232312"/>
                  <a:gd name="connsiteY53" fmla="*/ 1979190 h 3820990"/>
                  <a:gd name="connsiteX54" fmla="*/ 2116242 w 3232312"/>
                  <a:gd name="connsiteY54" fmla="*/ 1198230 h 3820990"/>
                  <a:gd name="connsiteX55" fmla="*/ 2289443 w 3232312"/>
                  <a:gd name="connsiteY55" fmla="*/ 350461 h 3820990"/>
                  <a:gd name="connsiteX56" fmla="*/ 2343348 w 3232312"/>
                  <a:gd name="connsiteY56" fmla="*/ 79261 h 3820990"/>
                  <a:gd name="connsiteX57" fmla="*/ 2359935 w 3232312"/>
                  <a:gd name="connsiteY57" fmla="*/ 1870 h 3820990"/>
                  <a:gd name="connsiteX58" fmla="*/ 2396309 w 3232312"/>
                  <a:gd name="connsiteY58" fmla="*/ 28110 h 3820990"/>
                  <a:gd name="connsiteX0" fmla="*/ 2396309 w 3233087"/>
                  <a:gd name="connsiteY0" fmla="*/ 28110 h 3820990"/>
                  <a:gd name="connsiteX1" fmla="*/ 2470348 w 3233087"/>
                  <a:gd name="connsiteY1" fmla="*/ 74190 h 3820990"/>
                  <a:gd name="connsiteX2" fmla="*/ 2565598 w 3233087"/>
                  <a:gd name="connsiteY2" fmla="*/ 121815 h 3820990"/>
                  <a:gd name="connsiteX3" fmla="*/ 2711672 w 3233087"/>
                  <a:gd name="connsiteY3" fmla="*/ 167677 h 3820990"/>
                  <a:gd name="connsiteX4" fmla="*/ 2840329 w 3233087"/>
                  <a:gd name="connsiteY4" fmla="*/ 193253 h 3820990"/>
                  <a:gd name="connsiteX5" fmla="*/ 2948255 w 3233087"/>
                  <a:gd name="connsiteY5" fmla="*/ 200529 h 3820990"/>
                  <a:gd name="connsiteX6" fmla="*/ 3081535 w 3233087"/>
                  <a:gd name="connsiteY6" fmla="*/ 193253 h 3820990"/>
                  <a:gd name="connsiteX7" fmla="*/ 3134016 w 3233087"/>
                  <a:gd name="connsiteY7" fmla="*/ 187080 h 3820990"/>
                  <a:gd name="connsiteX8" fmla="*/ 3178444 w 3233087"/>
                  <a:gd name="connsiteY8" fmla="*/ 179804 h 3820990"/>
                  <a:gd name="connsiteX9" fmla="*/ 3229149 w 3233087"/>
                  <a:gd name="connsiteY9" fmla="*/ 169440 h 3820990"/>
                  <a:gd name="connsiteX10" fmla="*/ 3225950 w 3233087"/>
                  <a:gd name="connsiteY10" fmla="*/ 233165 h 3820990"/>
                  <a:gd name="connsiteX11" fmla="*/ 3195860 w 3233087"/>
                  <a:gd name="connsiteY11" fmla="*/ 354432 h 3820990"/>
                  <a:gd name="connsiteX12" fmla="*/ 3158659 w 3233087"/>
                  <a:gd name="connsiteY12" fmla="*/ 540744 h 3820990"/>
                  <a:gd name="connsiteX13" fmla="*/ 2922785 w 3233087"/>
                  <a:gd name="connsiteY13" fmla="*/ 1701378 h 3820990"/>
                  <a:gd name="connsiteX14" fmla="*/ 2748160 w 3233087"/>
                  <a:gd name="connsiteY14" fmla="*/ 2590378 h 3820990"/>
                  <a:gd name="connsiteX15" fmla="*/ 2629098 w 3233087"/>
                  <a:gd name="connsiteY15" fmla="*/ 2931690 h 3820990"/>
                  <a:gd name="connsiteX16" fmla="*/ 2573535 w 3233087"/>
                  <a:gd name="connsiteY16" fmla="*/ 3074565 h 3820990"/>
                  <a:gd name="connsiteX17" fmla="*/ 2470348 w 3233087"/>
                  <a:gd name="connsiteY17" fmla="*/ 3233315 h 3820990"/>
                  <a:gd name="connsiteX18" fmla="*/ 2327473 w 3233087"/>
                  <a:gd name="connsiteY18" fmla="*/ 3423815 h 3820990"/>
                  <a:gd name="connsiteX19" fmla="*/ 2089348 w 3233087"/>
                  <a:gd name="connsiteY19" fmla="*/ 3622253 h 3820990"/>
                  <a:gd name="connsiteX20" fmla="*/ 1827410 w 3233087"/>
                  <a:gd name="connsiteY20" fmla="*/ 3733378 h 3820990"/>
                  <a:gd name="connsiteX21" fmla="*/ 1533723 w 3233087"/>
                  <a:gd name="connsiteY21" fmla="*/ 3804815 h 3820990"/>
                  <a:gd name="connsiteX22" fmla="*/ 1319410 w 3233087"/>
                  <a:gd name="connsiteY22" fmla="*/ 3820690 h 3820990"/>
                  <a:gd name="connsiteX23" fmla="*/ 906660 w 3233087"/>
                  <a:gd name="connsiteY23" fmla="*/ 3796878 h 3820990"/>
                  <a:gd name="connsiteX24" fmla="*/ 708223 w 3233087"/>
                  <a:gd name="connsiteY24" fmla="*/ 3733378 h 3820990"/>
                  <a:gd name="connsiteX25" fmla="*/ 470098 w 3233087"/>
                  <a:gd name="connsiteY25" fmla="*/ 3654003 h 3820990"/>
                  <a:gd name="connsiteX26" fmla="*/ 287535 w 3233087"/>
                  <a:gd name="connsiteY26" fmla="*/ 3503190 h 3820990"/>
                  <a:gd name="connsiteX27" fmla="*/ 168473 w 3233087"/>
                  <a:gd name="connsiteY27" fmla="*/ 3360315 h 3820990"/>
                  <a:gd name="connsiteX28" fmla="*/ 57348 w 3233087"/>
                  <a:gd name="connsiteY28" fmla="*/ 3177753 h 3820990"/>
                  <a:gd name="connsiteX29" fmla="*/ 9723 w 3233087"/>
                  <a:gd name="connsiteY29" fmla="*/ 2899940 h 3820990"/>
                  <a:gd name="connsiteX30" fmla="*/ 1785 w 3233087"/>
                  <a:gd name="connsiteY30" fmla="*/ 2661815 h 3820990"/>
                  <a:gd name="connsiteX31" fmla="*/ 33535 w 3233087"/>
                  <a:gd name="connsiteY31" fmla="*/ 2368128 h 3820990"/>
                  <a:gd name="connsiteX32" fmla="*/ 57348 w 3233087"/>
                  <a:gd name="connsiteY32" fmla="*/ 2249065 h 3820990"/>
                  <a:gd name="connsiteX33" fmla="*/ 81160 w 3233087"/>
                  <a:gd name="connsiteY33" fmla="*/ 2185565 h 3820990"/>
                  <a:gd name="connsiteX34" fmla="*/ 81160 w 3233087"/>
                  <a:gd name="connsiteY34" fmla="*/ 2145878 h 3820990"/>
                  <a:gd name="connsiteX35" fmla="*/ 81160 w 3233087"/>
                  <a:gd name="connsiteY35" fmla="*/ 2145878 h 3820990"/>
                  <a:gd name="connsiteX36" fmla="*/ 168473 w 3233087"/>
                  <a:gd name="connsiteY36" fmla="*/ 2153815 h 3820990"/>
                  <a:gd name="connsiteX37" fmla="*/ 779660 w 3233087"/>
                  <a:gd name="connsiteY37" fmla="*/ 2145878 h 3820990"/>
                  <a:gd name="connsiteX38" fmla="*/ 835223 w 3233087"/>
                  <a:gd name="connsiteY38" fmla="*/ 2145878 h 3820990"/>
                  <a:gd name="connsiteX39" fmla="*/ 890785 w 3233087"/>
                  <a:gd name="connsiteY39" fmla="*/ 2153815 h 3820990"/>
                  <a:gd name="connsiteX40" fmla="*/ 890785 w 3233087"/>
                  <a:gd name="connsiteY40" fmla="*/ 2153815 h 3820990"/>
                  <a:gd name="connsiteX41" fmla="*/ 859035 w 3233087"/>
                  <a:gd name="connsiteY41" fmla="*/ 2312565 h 3820990"/>
                  <a:gd name="connsiteX42" fmla="*/ 819348 w 3233087"/>
                  <a:gd name="connsiteY42" fmla="*/ 2511003 h 3820990"/>
                  <a:gd name="connsiteX43" fmla="*/ 811410 w 3233087"/>
                  <a:gd name="connsiteY43" fmla="*/ 2622128 h 3820990"/>
                  <a:gd name="connsiteX44" fmla="*/ 811410 w 3233087"/>
                  <a:gd name="connsiteY44" fmla="*/ 2757065 h 3820990"/>
                  <a:gd name="connsiteX45" fmla="*/ 851098 w 3233087"/>
                  <a:gd name="connsiteY45" fmla="*/ 2876128 h 3820990"/>
                  <a:gd name="connsiteX46" fmla="*/ 946348 w 3233087"/>
                  <a:gd name="connsiteY46" fmla="*/ 2947565 h 3820990"/>
                  <a:gd name="connsiteX47" fmla="*/ 1065410 w 3233087"/>
                  <a:gd name="connsiteY47" fmla="*/ 2979315 h 3820990"/>
                  <a:gd name="connsiteX48" fmla="*/ 1240035 w 3233087"/>
                  <a:gd name="connsiteY48" fmla="*/ 3026940 h 3820990"/>
                  <a:gd name="connsiteX49" fmla="*/ 1446410 w 3233087"/>
                  <a:gd name="connsiteY49" fmla="*/ 3011065 h 3820990"/>
                  <a:gd name="connsiteX50" fmla="*/ 1621035 w 3233087"/>
                  <a:gd name="connsiteY50" fmla="*/ 2907878 h 3820990"/>
                  <a:gd name="connsiteX51" fmla="*/ 1763910 w 3233087"/>
                  <a:gd name="connsiteY51" fmla="*/ 2757065 h 3820990"/>
                  <a:gd name="connsiteX52" fmla="*/ 1859160 w 3233087"/>
                  <a:gd name="connsiteY52" fmla="*/ 2376065 h 3820990"/>
                  <a:gd name="connsiteX53" fmla="*/ 1962348 w 3233087"/>
                  <a:gd name="connsiteY53" fmla="*/ 1979190 h 3820990"/>
                  <a:gd name="connsiteX54" fmla="*/ 2116242 w 3233087"/>
                  <a:gd name="connsiteY54" fmla="*/ 1198230 h 3820990"/>
                  <a:gd name="connsiteX55" fmla="*/ 2289443 w 3233087"/>
                  <a:gd name="connsiteY55" fmla="*/ 350461 h 3820990"/>
                  <a:gd name="connsiteX56" fmla="*/ 2343348 w 3233087"/>
                  <a:gd name="connsiteY56" fmla="*/ 79261 h 3820990"/>
                  <a:gd name="connsiteX57" fmla="*/ 2359935 w 3233087"/>
                  <a:gd name="connsiteY57" fmla="*/ 1870 h 3820990"/>
                  <a:gd name="connsiteX58" fmla="*/ 2396309 w 3233087"/>
                  <a:gd name="connsiteY58" fmla="*/ 28110 h 3820990"/>
                  <a:gd name="connsiteX0" fmla="*/ 2396309 w 3238938"/>
                  <a:gd name="connsiteY0" fmla="*/ 28110 h 3820990"/>
                  <a:gd name="connsiteX1" fmla="*/ 2470348 w 3238938"/>
                  <a:gd name="connsiteY1" fmla="*/ 74190 h 3820990"/>
                  <a:gd name="connsiteX2" fmla="*/ 2565598 w 3238938"/>
                  <a:gd name="connsiteY2" fmla="*/ 121815 h 3820990"/>
                  <a:gd name="connsiteX3" fmla="*/ 2711672 w 3238938"/>
                  <a:gd name="connsiteY3" fmla="*/ 167677 h 3820990"/>
                  <a:gd name="connsiteX4" fmla="*/ 2840329 w 3238938"/>
                  <a:gd name="connsiteY4" fmla="*/ 193253 h 3820990"/>
                  <a:gd name="connsiteX5" fmla="*/ 2948255 w 3238938"/>
                  <a:gd name="connsiteY5" fmla="*/ 200529 h 3820990"/>
                  <a:gd name="connsiteX6" fmla="*/ 3081535 w 3238938"/>
                  <a:gd name="connsiteY6" fmla="*/ 193253 h 3820990"/>
                  <a:gd name="connsiteX7" fmla="*/ 3134016 w 3238938"/>
                  <a:gd name="connsiteY7" fmla="*/ 187080 h 3820990"/>
                  <a:gd name="connsiteX8" fmla="*/ 3178444 w 3238938"/>
                  <a:gd name="connsiteY8" fmla="*/ 179804 h 3820990"/>
                  <a:gd name="connsiteX9" fmla="*/ 3236258 w 3238938"/>
                  <a:gd name="connsiteY9" fmla="*/ 167015 h 3820990"/>
                  <a:gd name="connsiteX10" fmla="*/ 3225950 w 3238938"/>
                  <a:gd name="connsiteY10" fmla="*/ 233165 h 3820990"/>
                  <a:gd name="connsiteX11" fmla="*/ 3195860 w 3238938"/>
                  <a:gd name="connsiteY11" fmla="*/ 354432 h 3820990"/>
                  <a:gd name="connsiteX12" fmla="*/ 3158659 w 3238938"/>
                  <a:gd name="connsiteY12" fmla="*/ 540744 h 3820990"/>
                  <a:gd name="connsiteX13" fmla="*/ 2922785 w 3238938"/>
                  <a:gd name="connsiteY13" fmla="*/ 1701378 h 3820990"/>
                  <a:gd name="connsiteX14" fmla="*/ 2748160 w 3238938"/>
                  <a:gd name="connsiteY14" fmla="*/ 2590378 h 3820990"/>
                  <a:gd name="connsiteX15" fmla="*/ 2629098 w 3238938"/>
                  <a:gd name="connsiteY15" fmla="*/ 2931690 h 3820990"/>
                  <a:gd name="connsiteX16" fmla="*/ 2573535 w 3238938"/>
                  <a:gd name="connsiteY16" fmla="*/ 3074565 h 3820990"/>
                  <a:gd name="connsiteX17" fmla="*/ 2470348 w 3238938"/>
                  <a:gd name="connsiteY17" fmla="*/ 3233315 h 3820990"/>
                  <a:gd name="connsiteX18" fmla="*/ 2327473 w 3238938"/>
                  <a:gd name="connsiteY18" fmla="*/ 3423815 h 3820990"/>
                  <a:gd name="connsiteX19" fmla="*/ 2089348 w 3238938"/>
                  <a:gd name="connsiteY19" fmla="*/ 3622253 h 3820990"/>
                  <a:gd name="connsiteX20" fmla="*/ 1827410 w 3238938"/>
                  <a:gd name="connsiteY20" fmla="*/ 3733378 h 3820990"/>
                  <a:gd name="connsiteX21" fmla="*/ 1533723 w 3238938"/>
                  <a:gd name="connsiteY21" fmla="*/ 3804815 h 3820990"/>
                  <a:gd name="connsiteX22" fmla="*/ 1319410 w 3238938"/>
                  <a:gd name="connsiteY22" fmla="*/ 3820690 h 3820990"/>
                  <a:gd name="connsiteX23" fmla="*/ 906660 w 3238938"/>
                  <a:gd name="connsiteY23" fmla="*/ 3796878 h 3820990"/>
                  <a:gd name="connsiteX24" fmla="*/ 708223 w 3238938"/>
                  <a:gd name="connsiteY24" fmla="*/ 3733378 h 3820990"/>
                  <a:gd name="connsiteX25" fmla="*/ 470098 w 3238938"/>
                  <a:gd name="connsiteY25" fmla="*/ 3654003 h 3820990"/>
                  <a:gd name="connsiteX26" fmla="*/ 287535 w 3238938"/>
                  <a:gd name="connsiteY26" fmla="*/ 3503190 h 3820990"/>
                  <a:gd name="connsiteX27" fmla="*/ 168473 w 3238938"/>
                  <a:gd name="connsiteY27" fmla="*/ 3360315 h 3820990"/>
                  <a:gd name="connsiteX28" fmla="*/ 57348 w 3238938"/>
                  <a:gd name="connsiteY28" fmla="*/ 3177753 h 3820990"/>
                  <a:gd name="connsiteX29" fmla="*/ 9723 w 3238938"/>
                  <a:gd name="connsiteY29" fmla="*/ 2899940 h 3820990"/>
                  <a:gd name="connsiteX30" fmla="*/ 1785 w 3238938"/>
                  <a:gd name="connsiteY30" fmla="*/ 2661815 h 3820990"/>
                  <a:gd name="connsiteX31" fmla="*/ 33535 w 3238938"/>
                  <a:gd name="connsiteY31" fmla="*/ 2368128 h 3820990"/>
                  <a:gd name="connsiteX32" fmla="*/ 57348 w 3238938"/>
                  <a:gd name="connsiteY32" fmla="*/ 2249065 h 3820990"/>
                  <a:gd name="connsiteX33" fmla="*/ 81160 w 3238938"/>
                  <a:gd name="connsiteY33" fmla="*/ 2185565 h 3820990"/>
                  <a:gd name="connsiteX34" fmla="*/ 81160 w 3238938"/>
                  <a:gd name="connsiteY34" fmla="*/ 2145878 h 3820990"/>
                  <a:gd name="connsiteX35" fmla="*/ 81160 w 3238938"/>
                  <a:gd name="connsiteY35" fmla="*/ 2145878 h 3820990"/>
                  <a:gd name="connsiteX36" fmla="*/ 168473 w 3238938"/>
                  <a:gd name="connsiteY36" fmla="*/ 2153815 h 3820990"/>
                  <a:gd name="connsiteX37" fmla="*/ 779660 w 3238938"/>
                  <a:gd name="connsiteY37" fmla="*/ 2145878 h 3820990"/>
                  <a:gd name="connsiteX38" fmla="*/ 835223 w 3238938"/>
                  <a:gd name="connsiteY38" fmla="*/ 2145878 h 3820990"/>
                  <a:gd name="connsiteX39" fmla="*/ 890785 w 3238938"/>
                  <a:gd name="connsiteY39" fmla="*/ 2153815 h 3820990"/>
                  <a:gd name="connsiteX40" fmla="*/ 890785 w 3238938"/>
                  <a:gd name="connsiteY40" fmla="*/ 2153815 h 3820990"/>
                  <a:gd name="connsiteX41" fmla="*/ 859035 w 3238938"/>
                  <a:gd name="connsiteY41" fmla="*/ 2312565 h 3820990"/>
                  <a:gd name="connsiteX42" fmla="*/ 819348 w 3238938"/>
                  <a:gd name="connsiteY42" fmla="*/ 2511003 h 3820990"/>
                  <a:gd name="connsiteX43" fmla="*/ 811410 w 3238938"/>
                  <a:gd name="connsiteY43" fmla="*/ 2622128 h 3820990"/>
                  <a:gd name="connsiteX44" fmla="*/ 811410 w 3238938"/>
                  <a:gd name="connsiteY44" fmla="*/ 2757065 h 3820990"/>
                  <a:gd name="connsiteX45" fmla="*/ 851098 w 3238938"/>
                  <a:gd name="connsiteY45" fmla="*/ 2876128 h 3820990"/>
                  <a:gd name="connsiteX46" fmla="*/ 946348 w 3238938"/>
                  <a:gd name="connsiteY46" fmla="*/ 2947565 h 3820990"/>
                  <a:gd name="connsiteX47" fmla="*/ 1065410 w 3238938"/>
                  <a:gd name="connsiteY47" fmla="*/ 2979315 h 3820990"/>
                  <a:gd name="connsiteX48" fmla="*/ 1240035 w 3238938"/>
                  <a:gd name="connsiteY48" fmla="*/ 3026940 h 3820990"/>
                  <a:gd name="connsiteX49" fmla="*/ 1446410 w 3238938"/>
                  <a:gd name="connsiteY49" fmla="*/ 3011065 h 3820990"/>
                  <a:gd name="connsiteX50" fmla="*/ 1621035 w 3238938"/>
                  <a:gd name="connsiteY50" fmla="*/ 2907878 h 3820990"/>
                  <a:gd name="connsiteX51" fmla="*/ 1763910 w 3238938"/>
                  <a:gd name="connsiteY51" fmla="*/ 2757065 h 3820990"/>
                  <a:gd name="connsiteX52" fmla="*/ 1859160 w 3238938"/>
                  <a:gd name="connsiteY52" fmla="*/ 2376065 h 3820990"/>
                  <a:gd name="connsiteX53" fmla="*/ 1962348 w 3238938"/>
                  <a:gd name="connsiteY53" fmla="*/ 1979190 h 3820990"/>
                  <a:gd name="connsiteX54" fmla="*/ 2116242 w 3238938"/>
                  <a:gd name="connsiteY54" fmla="*/ 1198230 h 3820990"/>
                  <a:gd name="connsiteX55" fmla="*/ 2289443 w 3238938"/>
                  <a:gd name="connsiteY55" fmla="*/ 350461 h 3820990"/>
                  <a:gd name="connsiteX56" fmla="*/ 2343348 w 3238938"/>
                  <a:gd name="connsiteY56" fmla="*/ 79261 h 3820990"/>
                  <a:gd name="connsiteX57" fmla="*/ 2359935 w 3238938"/>
                  <a:gd name="connsiteY57" fmla="*/ 1870 h 3820990"/>
                  <a:gd name="connsiteX58" fmla="*/ 2396309 w 3238938"/>
                  <a:gd name="connsiteY58" fmla="*/ 28110 h 3820990"/>
                  <a:gd name="connsiteX0" fmla="*/ 2396309 w 3233087"/>
                  <a:gd name="connsiteY0" fmla="*/ 28110 h 3820990"/>
                  <a:gd name="connsiteX1" fmla="*/ 2470348 w 3233087"/>
                  <a:gd name="connsiteY1" fmla="*/ 74190 h 3820990"/>
                  <a:gd name="connsiteX2" fmla="*/ 2565598 w 3233087"/>
                  <a:gd name="connsiteY2" fmla="*/ 121815 h 3820990"/>
                  <a:gd name="connsiteX3" fmla="*/ 2711672 w 3233087"/>
                  <a:gd name="connsiteY3" fmla="*/ 167677 h 3820990"/>
                  <a:gd name="connsiteX4" fmla="*/ 2840329 w 3233087"/>
                  <a:gd name="connsiteY4" fmla="*/ 193253 h 3820990"/>
                  <a:gd name="connsiteX5" fmla="*/ 2948255 w 3233087"/>
                  <a:gd name="connsiteY5" fmla="*/ 200529 h 3820990"/>
                  <a:gd name="connsiteX6" fmla="*/ 3081535 w 3233087"/>
                  <a:gd name="connsiteY6" fmla="*/ 193253 h 3820990"/>
                  <a:gd name="connsiteX7" fmla="*/ 3134016 w 3233087"/>
                  <a:gd name="connsiteY7" fmla="*/ 187080 h 3820990"/>
                  <a:gd name="connsiteX8" fmla="*/ 3178444 w 3233087"/>
                  <a:gd name="connsiteY8" fmla="*/ 179804 h 3820990"/>
                  <a:gd name="connsiteX9" fmla="*/ 3229150 w 3233087"/>
                  <a:gd name="connsiteY9" fmla="*/ 169440 h 3820990"/>
                  <a:gd name="connsiteX10" fmla="*/ 3225950 w 3233087"/>
                  <a:gd name="connsiteY10" fmla="*/ 233165 h 3820990"/>
                  <a:gd name="connsiteX11" fmla="*/ 3195860 w 3233087"/>
                  <a:gd name="connsiteY11" fmla="*/ 354432 h 3820990"/>
                  <a:gd name="connsiteX12" fmla="*/ 3158659 w 3233087"/>
                  <a:gd name="connsiteY12" fmla="*/ 540744 h 3820990"/>
                  <a:gd name="connsiteX13" fmla="*/ 2922785 w 3233087"/>
                  <a:gd name="connsiteY13" fmla="*/ 1701378 h 3820990"/>
                  <a:gd name="connsiteX14" fmla="*/ 2748160 w 3233087"/>
                  <a:gd name="connsiteY14" fmla="*/ 2590378 h 3820990"/>
                  <a:gd name="connsiteX15" fmla="*/ 2629098 w 3233087"/>
                  <a:gd name="connsiteY15" fmla="*/ 2931690 h 3820990"/>
                  <a:gd name="connsiteX16" fmla="*/ 2573535 w 3233087"/>
                  <a:gd name="connsiteY16" fmla="*/ 3074565 h 3820990"/>
                  <a:gd name="connsiteX17" fmla="*/ 2470348 w 3233087"/>
                  <a:gd name="connsiteY17" fmla="*/ 3233315 h 3820990"/>
                  <a:gd name="connsiteX18" fmla="*/ 2327473 w 3233087"/>
                  <a:gd name="connsiteY18" fmla="*/ 3423815 h 3820990"/>
                  <a:gd name="connsiteX19" fmla="*/ 2089348 w 3233087"/>
                  <a:gd name="connsiteY19" fmla="*/ 3622253 h 3820990"/>
                  <a:gd name="connsiteX20" fmla="*/ 1827410 w 3233087"/>
                  <a:gd name="connsiteY20" fmla="*/ 3733378 h 3820990"/>
                  <a:gd name="connsiteX21" fmla="*/ 1533723 w 3233087"/>
                  <a:gd name="connsiteY21" fmla="*/ 3804815 h 3820990"/>
                  <a:gd name="connsiteX22" fmla="*/ 1319410 w 3233087"/>
                  <a:gd name="connsiteY22" fmla="*/ 3820690 h 3820990"/>
                  <a:gd name="connsiteX23" fmla="*/ 906660 w 3233087"/>
                  <a:gd name="connsiteY23" fmla="*/ 3796878 h 3820990"/>
                  <a:gd name="connsiteX24" fmla="*/ 708223 w 3233087"/>
                  <a:gd name="connsiteY24" fmla="*/ 3733378 h 3820990"/>
                  <a:gd name="connsiteX25" fmla="*/ 470098 w 3233087"/>
                  <a:gd name="connsiteY25" fmla="*/ 3654003 h 3820990"/>
                  <a:gd name="connsiteX26" fmla="*/ 287535 w 3233087"/>
                  <a:gd name="connsiteY26" fmla="*/ 3503190 h 3820990"/>
                  <a:gd name="connsiteX27" fmla="*/ 168473 w 3233087"/>
                  <a:gd name="connsiteY27" fmla="*/ 3360315 h 3820990"/>
                  <a:gd name="connsiteX28" fmla="*/ 57348 w 3233087"/>
                  <a:gd name="connsiteY28" fmla="*/ 3177753 h 3820990"/>
                  <a:gd name="connsiteX29" fmla="*/ 9723 w 3233087"/>
                  <a:gd name="connsiteY29" fmla="*/ 2899940 h 3820990"/>
                  <a:gd name="connsiteX30" fmla="*/ 1785 w 3233087"/>
                  <a:gd name="connsiteY30" fmla="*/ 2661815 h 3820990"/>
                  <a:gd name="connsiteX31" fmla="*/ 33535 w 3233087"/>
                  <a:gd name="connsiteY31" fmla="*/ 2368128 h 3820990"/>
                  <a:gd name="connsiteX32" fmla="*/ 57348 w 3233087"/>
                  <a:gd name="connsiteY32" fmla="*/ 2249065 h 3820990"/>
                  <a:gd name="connsiteX33" fmla="*/ 81160 w 3233087"/>
                  <a:gd name="connsiteY33" fmla="*/ 2185565 h 3820990"/>
                  <a:gd name="connsiteX34" fmla="*/ 81160 w 3233087"/>
                  <a:gd name="connsiteY34" fmla="*/ 2145878 h 3820990"/>
                  <a:gd name="connsiteX35" fmla="*/ 81160 w 3233087"/>
                  <a:gd name="connsiteY35" fmla="*/ 2145878 h 3820990"/>
                  <a:gd name="connsiteX36" fmla="*/ 168473 w 3233087"/>
                  <a:gd name="connsiteY36" fmla="*/ 2153815 h 3820990"/>
                  <a:gd name="connsiteX37" fmla="*/ 779660 w 3233087"/>
                  <a:gd name="connsiteY37" fmla="*/ 2145878 h 3820990"/>
                  <a:gd name="connsiteX38" fmla="*/ 835223 w 3233087"/>
                  <a:gd name="connsiteY38" fmla="*/ 2145878 h 3820990"/>
                  <a:gd name="connsiteX39" fmla="*/ 890785 w 3233087"/>
                  <a:gd name="connsiteY39" fmla="*/ 2153815 h 3820990"/>
                  <a:gd name="connsiteX40" fmla="*/ 890785 w 3233087"/>
                  <a:gd name="connsiteY40" fmla="*/ 2153815 h 3820990"/>
                  <a:gd name="connsiteX41" fmla="*/ 859035 w 3233087"/>
                  <a:gd name="connsiteY41" fmla="*/ 2312565 h 3820990"/>
                  <a:gd name="connsiteX42" fmla="*/ 819348 w 3233087"/>
                  <a:gd name="connsiteY42" fmla="*/ 2511003 h 3820990"/>
                  <a:gd name="connsiteX43" fmla="*/ 811410 w 3233087"/>
                  <a:gd name="connsiteY43" fmla="*/ 2622128 h 3820990"/>
                  <a:gd name="connsiteX44" fmla="*/ 811410 w 3233087"/>
                  <a:gd name="connsiteY44" fmla="*/ 2757065 h 3820990"/>
                  <a:gd name="connsiteX45" fmla="*/ 851098 w 3233087"/>
                  <a:gd name="connsiteY45" fmla="*/ 2876128 h 3820990"/>
                  <a:gd name="connsiteX46" fmla="*/ 946348 w 3233087"/>
                  <a:gd name="connsiteY46" fmla="*/ 2947565 h 3820990"/>
                  <a:gd name="connsiteX47" fmla="*/ 1065410 w 3233087"/>
                  <a:gd name="connsiteY47" fmla="*/ 2979315 h 3820990"/>
                  <a:gd name="connsiteX48" fmla="*/ 1240035 w 3233087"/>
                  <a:gd name="connsiteY48" fmla="*/ 3026940 h 3820990"/>
                  <a:gd name="connsiteX49" fmla="*/ 1446410 w 3233087"/>
                  <a:gd name="connsiteY49" fmla="*/ 3011065 h 3820990"/>
                  <a:gd name="connsiteX50" fmla="*/ 1621035 w 3233087"/>
                  <a:gd name="connsiteY50" fmla="*/ 2907878 h 3820990"/>
                  <a:gd name="connsiteX51" fmla="*/ 1763910 w 3233087"/>
                  <a:gd name="connsiteY51" fmla="*/ 2757065 h 3820990"/>
                  <a:gd name="connsiteX52" fmla="*/ 1859160 w 3233087"/>
                  <a:gd name="connsiteY52" fmla="*/ 2376065 h 3820990"/>
                  <a:gd name="connsiteX53" fmla="*/ 1962348 w 3233087"/>
                  <a:gd name="connsiteY53" fmla="*/ 1979190 h 3820990"/>
                  <a:gd name="connsiteX54" fmla="*/ 2116242 w 3233087"/>
                  <a:gd name="connsiteY54" fmla="*/ 1198230 h 3820990"/>
                  <a:gd name="connsiteX55" fmla="*/ 2289443 w 3233087"/>
                  <a:gd name="connsiteY55" fmla="*/ 350461 h 3820990"/>
                  <a:gd name="connsiteX56" fmla="*/ 2343348 w 3233087"/>
                  <a:gd name="connsiteY56" fmla="*/ 79261 h 3820990"/>
                  <a:gd name="connsiteX57" fmla="*/ 2359935 w 3233087"/>
                  <a:gd name="connsiteY57" fmla="*/ 1870 h 3820990"/>
                  <a:gd name="connsiteX58" fmla="*/ 2396309 w 3233087"/>
                  <a:gd name="connsiteY58" fmla="*/ 28110 h 3820990"/>
                  <a:gd name="connsiteX0" fmla="*/ 2396309 w 3231205"/>
                  <a:gd name="connsiteY0" fmla="*/ 28110 h 3820990"/>
                  <a:gd name="connsiteX1" fmla="*/ 2470348 w 3231205"/>
                  <a:gd name="connsiteY1" fmla="*/ 74190 h 3820990"/>
                  <a:gd name="connsiteX2" fmla="*/ 2565598 w 3231205"/>
                  <a:gd name="connsiteY2" fmla="*/ 121815 h 3820990"/>
                  <a:gd name="connsiteX3" fmla="*/ 2711672 w 3231205"/>
                  <a:gd name="connsiteY3" fmla="*/ 167677 h 3820990"/>
                  <a:gd name="connsiteX4" fmla="*/ 2840329 w 3231205"/>
                  <a:gd name="connsiteY4" fmla="*/ 193253 h 3820990"/>
                  <a:gd name="connsiteX5" fmla="*/ 2948255 w 3231205"/>
                  <a:gd name="connsiteY5" fmla="*/ 200529 h 3820990"/>
                  <a:gd name="connsiteX6" fmla="*/ 3081535 w 3231205"/>
                  <a:gd name="connsiteY6" fmla="*/ 193253 h 3820990"/>
                  <a:gd name="connsiteX7" fmla="*/ 3134016 w 3231205"/>
                  <a:gd name="connsiteY7" fmla="*/ 187080 h 3820990"/>
                  <a:gd name="connsiteX8" fmla="*/ 3178444 w 3231205"/>
                  <a:gd name="connsiteY8" fmla="*/ 179804 h 3820990"/>
                  <a:gd name="connsiteX9" fmla="*/ 3229150 w 3231205"/>
                  <a:gd name="connsiteY9" fmla="*/ 169440 h 3820990"/>
                  <a:gd name="connsiteX10" fmla="*/ 3218841 w 3231205"/>
                  <a:gd name="connsiteY10" fmla="*/ 225889 h 3820990"/>
                  <a:gd name="connsiteX11" fmla="*/ 3195860 w 3231205"/>
                  <a:gd name="connsiteY11" fmla="*/ 354432 h 3820990"/>
                  <a:gd name="connsiteX12" fmla="*/ 3158659 w 3231205"/>
                  <a:gd name="connsiteY12" fmla="*/ 540744 h 3820990"/>
                  <a:gd name="connsiteX13" fmla="*/ 2922785 w 3231205"/>
                  <a:gd name="connsiteY13" fmla="*/ 1701378 h 3820990"/>
                  <a:gd name="connsiteX14" fmla="*/ 2748160 w 3231205"/>
                  <a:gd name="connsiteY14" fmla="*/ 2590378 h 3820990"/>
                  <a:gd name="connsiteX15" fmla="*/ 2629098 w 3231205"/>
                  <a:gd name="connsiteY15" fmla="*/ 2931690 h 3820990"/>
                  <a:gd name="connsiteX16" fmla="*/ 2573535 w 3231205"/>
                  <a:gd name="connsiteY16" fmla="*/ 3074565 h 3820990"/>
                  <a:gd name="connsiteX17" fmla="*/ 2470348 w 3231205"/>
                  <a:gd name="connsiteY17" fmla="*/ 3233315 h 3820990"/>
                  <a:gd name="connsiteX18" fmla="*/ 2327473 w 3231205"/>
                  <a:gd name="connsiteY18" fmla="*/ 3423815 h 3820990"/>
                  <a:gd name="connsiteX19" fmla="*/ 2089348 w 3231205"/>
                  <a:gd name="connsiteY19" fmla="*/ 3622253 h 3820990"/>
                  <a:gd name="connsiteX20" fmla="*/ 1827410 w 3231205"/>
                  <a:gd name="connsiteY20" fmla="*/ 3733378 h 3820990"/>
                  <a:gd name="connsiteX21" fmla="*/ 1533723 w 3231205"/>
                  <a:gd name="connsiteY21" fmla="*/ 3804815 h 3820990"/>
                  <a:gd name="connsiteX22" fmla="*/ 1319410 w 3231205"/>
                  <a:gd name="connsiteY22" fmla="*/ 3820690 h 3820990"/>
                  <a:gd name="connsiteX23" fmla="*/ 906660 w 3231205"/>
                  <a:gd name="connsiteY23" fmla="*/ 3796878 h 3820990"/>
                  <a:gd name="connsiteX24" fmla="*/ 708223 w 3231205"/>
                  <a:gd name="connsiteY24" fmla="*/ 3733378 h 3820990"/>
                  <a:gd name="connsiteX25" fmla="*/ 470098 w 3231205"/>
                  <a:gd name="connsiteY25" fmla="*/ 3654003 h 3820990"/>
                  <a:gd name="connsiteX26" fmla="*/ 287535 w 3231205"/>
                  <a:gd name="connsiteY26" fmla="*/ 3503190 h 3820990"/>
                  <a:gd name="connsiteX27" fmla="*/ 168473 w 3231205"/>
                  <a:gd name="connsiteY27" fmla="*/ 3360315 h 3820990"/>
                  <a:gd name="connsiteX28" fmla="*/ 57348 w 3231205"/>
                  <a:gd name="connsiteY28" fmla="*/ 3177753 h 3820990"/>
                  <a:gd name="connsiteX29" fmla="*/ 9723 w 3231205"/>
                  <a:gd name="connsiteY29" fmla="*/ 2899940 h 3820990"/>
                  <a:gd name="connsiteX30" fmla="*/ 1785 w 3231205"/>
                  <a:gd name="connsiteY30" fmla="*/ 2661815 h 3820990"/>
                  <a:gd name="connsiteX31" fmla="*/ 33535 w 3231205"/>
                  <a:gd name="connsiteY31" fmla="*/ 2368128 h 3820990"/>
                  <a:gd name="connsiteX32" fmla="*/ 57348 w 3231205"/>
                  <a:gd name="connsiteY32" fmla="*/ 2249065 h 3820990"/>
                  <a:gd name="connsiteX33" fmla="*/ 81160 w 3231205"/>
                  <a:gd name="connsiteY33" fmla="*/ 2185565 h 3820990"/>
                  <a:gd name="connsiteX34" fmla="*/ 81160 w 3231205"/>
                  <a:gd name="connsiteY34" fmla="*/ 2145878 h 3820990"/>
                  <a:gd name="connsiteX35" fmla="*/ 81160 w 3231205"/>
                  <a:gd name="connsiteY35" fmla="*/ 2145878 h 3820990"/>
                  <a:gd name="connsiteX36" fmla="*/ 168473 w 3231205"/>
                  <a:gd name="connsiteY36" fmla="*/ 2153815 h 3820990"/>
                  <a:gd name="connsiteX37" fmla="*/ 779660 w 3231205"/>
                  <a:gd name="connsiteY37" fmla="*/ 2145878 h 3820990"/>
                  <a:gd name="connsiteX38" fmla="*/ 835223 w 3231205"/>
                  <a:gd name="connsiteY38" fmla="*/ 2145878 h 3820990"/>
                  <a:gd name="connsiteX39" fmla="*/ 890785 w 3231205"/>
                  <a:gd name="connsiteY39" fmla="*/ 2153815 h 3820990"/>
                  <a:gd name="connsiteX40" fmla="*/ 890785 w 3231205"/>
                  <a:gd name="connsiteY40" fmla="*/ 2153815 h 3820990"/>
                  <a:gd name="connsiteX41" fmla="*/ 859035 w 3231205"/>
                  <a:gd name="connsiteY41" fmla="*/ 2312565 h 3820990"/>
                  <a:gd name="connsiteX42" fmla="*/ 819348 w 3231205"/>
                  <a:gd name="connsiteY42" fmla="*/ 2511003 h 3820990"/>
                  <a:gd name="connsiteX43" fmla="*/ 811410 w 3231205"/>
                  <a:gd name="connsiteY43" fmla="*/ 2622128 h 3820990"/>
                  <a:gd name="connsiteX44" fmla="*/ 811410 w 3231205"/>
                  <a:gd name="connsiteY44" fmla="*/ 2757065 h 3820990"/>
                  <a:gd name="connsiteX45" fmla="*/ 851098 w 3231205"/>
                  <a:gd name="connsiteY45" fmla="*/ 2876128 h 3820990"/>
                  <a:gd name="connsiteX46" fmla="*/ 946348 w 3231205"/>
                  <a:gd name="connsiteY46" fmla="*/ 2947565 h 3820990"/>
                  <a:gd name="connsiteX47" fmla="*/ 1065410 w 3231205"/>
                  <a:gd name="connsiteY47" fmla="*/ 2979315 h 3820990"/>
                  <a:gd name="connsiteX48" fmla="*/ 1240035 w 3231205"/>
                  <a:gd name="connsiteY48" fmla="*/ 3026940 h 3820990"/>
                  <a:gd name="connsiteX49" fmla="*/ 1446410 w 3231205"/>
                  <a:gd name="connsiteY49" fmla="*/ 3011065 h 3820990"/>
                  <a:gd name="connsiteX50" fmla="*/ 1621035 w 3231205"/>
                  <a:gd name="connsiteY50" fmla="*/ 2907878 h 3820990"/>
                  <a:gd name="connsiteX51" fmla="*/ 1763910 w 3231205"/>
                  <a:gd name="connsiteY51" fmla="*/ 2757065 h 3820990"/>
                  <a:gd name="connsiteX52" fmla="*/ 1859160 w 3231205"/>
                  <a:gd name="connsiteY52" fmla="*/ 2376065 h 3820990"/>
                  <a:gd name="connsiteX53" fmla="*/ 1962348 w 3231205"/>
                  <a:gd name="connsiteY53" fmla="*/ 1979190 h 3820990"/>
                  <a:gd name="connsiteX54" fmla="*/ 2116242 w 3231205"/>
                  <a:gd name="connsiteY54" fmla="*/ 1198230 h 3820990"/>
                  <a:gd name="connsiteX55" fmla="*/ 2289443 w 3231205"/>
                  <a:gd name="connsiteY55" fmla="*/ 350461 h 3820990"/>
                  <a:gd name="connsiteX56" fmla="*/ 2343348 w 3231205"/>
                  <a:gd name="connsiteY56" fmla="*/ 79261 h 3820990"/>
                  <a:gd name="connsiteX57" fmla="*/ 2359935 w 3231205"/>
                  <a:gd name="connsiteY57" fmla="*/ 1870 h 3820990"/>
                  <a:gd name="connsiteX58" fmla="*/ 2396309 w 3231205"/>
                  <a:gd name="connsiteY58" fmla="*/ 28110 h 3820990"/>
                  <a:gd name="connsiteX0" fmla="*/ 2396309 w 3231697"/>
                  <a:gd name="connsiteY0" fmla="*/ 28110 h 3820990"/>
                  <a:gd name="connsiteX1" fmla="*/ 2470348 w 3231697"/>
                  <a:gd name="connsiteY1" fmla="*/ 74190 h 3820990"/>
                  <a:gd name="connsiteX2" fmla="*/ 2565598 w 3231697"/>
                  <a:gd name="connsiteY2" fmla="*/ 121815 h 3820990"/>
                  <a:gd name="connsiteX3" fmla="*/ 2711672 w 3231697"/>
                  <a:gd name="connsiteY3" fmla="*/ 167677 h 3820990"/>
                  <a:gd name="connsiteX4" fmla="*/ 2840329 w 3231697"/>
                  <a:gd name="connsiteY4" fmla="*/ 193253 h 3820990"/>
                  <a:gd name="connsiteX5" fmla="*/ 2948255 w 3231697"/>
                  <a:gd name="connsiteY5" fmla="*/ 200529 h 3820990"/>
                  <a:gd name="connsiteX6" fmla="*/ 3081535 w 3231697"/>
                  <a:gd name="connsiteY6" fmla="*/ 193253 h 3820990"/>
                  <a:gd name="connsiteX7" fmla="*/ 3134016 w 3231697"/>
                  <a:gd name="connsiteY7" fmla="*/ 187080 h 3820990"/>
                  <a:gd name="connsiteX8" fmla="*/ 3178444 w 3231697"/>
                  <a:gd name="connsiteY8" fmla="*/ 179804 h 3820990"/>
                  <a:gd name="connsiteX9" fmla="*/ 3229150 w 3231697"/>
                  <a:gd name="connsiteY9" fmla="*/ 169440 h 3820990"/>
                  <a:gd name="connsiteX10" fmla="*/ 3221210 w 3231697"/>
                  <a:gd name="connsiteY10" fmla="*/ 228314 h 3820990"/>
                  <a:gd name="connsiteX11" fmla="*/ 3195860 w 3231697"/>
                  <a:gd name="connsiteY11" fmla="*/ 354432 h 3820990"/>
                  <a:gd name="connsiteX12" fmla="*/ 3158659 w 3231697"/>
                  <a:gd name="connsiteY12" fmla="*/ 540744 h 3820990"/>
                  <a:gd name="connsiteX13" fmla="*/ 2922785 w 3231697"/>
                  <a:gd name="connsiteY13" fmla="*/ 1701378 h 3820990"/>
                  <a:gd name="connsiteX14" fmla="*/ 2748160 w 3231697"/>
                  <a:gd name="connsiteY14" fmla="*/ 2590378 h 3820990"/>
                  <a:gd name="connsiteX15" fmla="*/ 2629098 w 3231697"/>
                  <a:gd name="connsiteY15" fmla="*/ 2931690 h 3820990"/>
                  <a:gd name="connsiteX16" fmla="*/ 2573535 w 3231697"/>
                  <a:gd name="connsiteY16" fmla="*/ 3074565 h 3820990"/>
                  <a:gd name="connsiteX17" fmla="*/ 2470348 w 3231697"/>
                  <a:gd name="connsiteY17" fmla="*/ 3233315 h 3820990"/>
                  <a:gd name="connsiteX18" fmla="*/ 2327473 w 3231697"/>
                  <a:gd name="connsiteY18" fmla="*/ 3423815 h 3820990"/>
                  <a:gd name="connsiteX19" fmla="*/ 2089348 w 3231697"/>
                  <a:gd name="connsiteY19" fmla="*/ 3622253 h 3820990"/>
                  <a:gd name="connsiteX20" fmla="*/ 1827410 w 3231697"/>
                  <a:gd name="connsiteY20" fmla="*/ 3733378 h 3820990"/>
                  <a:gd name="connsiteX21" fmla="*/ 1533723 w 3231697"/>
                  <a:gd name="connsiteY21" fmla="*/ 3804815 h 3820990"/>
                  <a:gd name="connsiteX22" fmla="*/ 1319410 w 3231697"/>
                  <a:gd name="connsiteY22" fmla="*/ 3820690 h 3820990"/>
                  <a:gd name="connsiteX23" fmla="*/ 906660 w 3231697"/>
                  <a:gd name="connsiteY23" fmla="*/ 3796878 h 3820990"/>
                  <a:gd name="connsiteX24" fmla="*/ 708223 w 3231697"/>
                  <a:gd name="connsiteY24" fmla="*/ 3733378 h 3820990"/>
                  <a:gd name="connsiteX25" fmla="*/ 470098 w 3231697"/>
                  <a:gd name="connsiteY25" fmla="*/ 3654003 h 3820990"/>
                  <a:gd name="connsiteX26" fmla="*/ 287535 w 3231697"/>
                  <a:gd name="connsiteY26" fmla="*/ 3503190 h 3820990"/>
                  <a:gd name="connsiteX27" fmla="*/ 168473 w 3231697"/>
                  <a:gd name="connsiteY27" fmla="*/ 3360315 h 3820990"/>
                  <a:gd name="connsiteX28" fmla="*/ 57348 w 3231697"/>
                  <a:gd name="connsiteY28" fmla="*/ 3177753 h 3820990"/>
                  <a:gd name="connsiteX29" fmla="*/ 9723 w 3231697"/>
                  <a:gd name="connsiteY29" fmla="*/ 2899940 h 3820990"/>
                  <a:gd name="connsiteX30" fmla="*/ 1785 w 3231697"/>
                  <a:gd name="connsiteY30" fmla="*/ 2661815 h 3820990"/>
                  <a:gd name="connsiteX31" fmla="*/ 33535 w 3231697"/>
                  <a:gd name="connsiteY31" fmla="*/ 2368128 h 3820990"/>
                  <a:gd name="connsiteX32" fmla="*/ 57348 w 3231697"/>
                  <a:gd name="connsiteY32" fmla="*/ 2249065 h 3820990"/>
                  <a:gd name="connsiteX33" fmla="*/ 81160 w 3231697"/>
                  <a:gd name="connsiteY33" fmla="*/ 2185565 h 3820990"/>
                  <a:gd name="connsiteX34" fmla="*/ 81160 w 3231697"/>
                  <a:gd name="connsiteY34" fmla="*/ 2145878 h 3820990"/>
                  <a:gd name="connsiteX35" fmla="*/ 81160 w 3231697"/>
                  <a:gd name="connsiteY35" fmla="*/ 2145878 h 3820990"/>
                  <a:gd name="connsiteX36" fmla="*/ 168473 w 3231697"/>
                  <a:gd name="connsiteY36" fmla="*/ 2153815 h 3820990"/>
                  <a:gd name="connsiteX37" fmla="*/ 779660 w 3231697"/>
                  <a:gd name="connsiteY37" fmla="*/ 2145878 h 3820990"/>
                  <a:gd name="connsiteX38" fmla="*/ 835223 w 3231697"/>
                  <a:gd name="connsiteY38" fmla="*/ 2145878 h 3820990"/>
                  <a:gd name="connsiteX39" fmla="*/ 890785 w 3231697"/>
                  <a:gd name="connsiteY39" fmla="*/ 2153815 h 3820990"/>
                  <a:gd name="connsiteX40" fmla="*/ 890785 w 3231697"/>
                  <a:gd name="connsiteY40" fmla="*/ 2153815 h 3820990"/>
                  <a:gd name="connsiteX41" fmla="*/ 859035 w 3231697"/>
                  <a:gd name="connsiteY41" fmla="*/ 2312565 h 3820990"/>
                  <a:gd name="connsiteX42" fmla="*/ 819348 w 3231697"/>
                  <a:gd name="connsiteY42" fmla="*/ 2511003 h 3820990"/>
                  <a:gd name="connsiteX43" fmla="*/ 811410 w 3231697"/>
                  <a:gd name="connsiteY43" fmla="*/ 2622128 h 3820990"/>
                  <a:gd name="connsiteX44" fmla="*/ 811410 w 3231697"/>
                  <a:gd name="connsiteY44" fmla="*/ 2757065 h 3820990"/>
                  <a:gd name="connsiteX45" fmla="*/ 851098 w 3231697"/>
                  <a:gd name="connsiteY45" fmla="*/ 2876128 h 3820990"/>
                  <a:gd name="connsiteX46" fmla="*/ 946348 w 3231697"/>
                  <a:gd name="connsiteY46" fmla="*/ 2947565 h 3820990"/>
                  <a:gd name="connsiteX47" fmla="*/ 1065410 w 3231697"/>
                  <a:gd name="connsiteY47" fmla="*/ 2979315 h 3820990"/>
                  <a:gd name="connsiteX48" fmla="*/ 1240035 w 3231697"/>
                  <a:gd name="connsiteY48" fmla="*/ 3026940 h 3820990"/>
                  <a:gd name="connsiteX49" fmla="*/ 1446410 w 3231697"/>
                  <a:gd name="connsiteY49" fmla="*/ 3011065 h 3820990"/>
                  <a:gd name="connsiteX50" fmla="*/ 1621035 w 3231697"/>
                  <a:gd name="connsiteY50" fmla="*/ 2907878 h 3820990"/>
                  <a:gd name="connsiteX51" fmla="*/ 1763910 w 3231697"/>
                  <a:gd name="connsiteY51" fmla="*/ 2757065 h 3820990"/>
                  <a:gd name="connsiteX52" fmla="*/ 1859160 w 3231697"/>
                  <a:gd name="connsiteY52" fmla="*/ 2376065 h 3820990"/>
                  <a:gd name="connsiteX53" fmla="*/ 1962348 w 3231697"/>
                  <a:gd name="connsiteY53" fmla="*/ 1979190 h 3820990"/>
                  <a:gd name="connsiteX54" fmla="*/ 2116242 w 3231697"/>
                  <a:gd name="connsiteY54" fmla="*/ 1198230 h 3820990"/>
                  <a:gd name="connsiteX55" fmla="*/ 2289443 w 3231697"/>
                  <a:gd name="connsiteY55" fmla="*/ 350461 h 3820990"/>
                  <a:gd name="connsiteX56" fmla="*/ 2343348 w 3231697"/>
                  <a:gd name="connsiteY56" fmla="*/ 79261 h 3820990"/>
                  <a:gd name="connsiteX57" fmla="*/ 2359935 w 3231697"/>
                  <a:gd name="connsiteY57" fmla="*/ 1870 h 3820990"/>
                  <a:gd name="connsiteX58" fmla="*/ 2396309 w 3231697"/>
                  <a:gd name="connsiteY58" fmla="*/ 28110 h 3820990"/>
                  <a:gd name="connsiteX0" fmla="*/ 2386831 w 3231697"/>
                  <a:gd name="connsiteY0" fmla="*/ 21894 h 3822050"/>
                  <a:gd name="connsiteX1" fmla="*/ 2470348 w 3231697"/>
                  <a:gd name="connsiteY1" fmla="*/ 75250 h 3822050"/>
                  <a:gd name="connsiteX2" fmla="*/ 2565598 w 3231697"/>
                  <a:gd name="connsiteY2" fmla="*/ 122875 h 3822050"/>
                  <a:gd name="connsiteX3" fmla="*/ 2711672 w 3231697"/>
                  <a:gd name="connsiteY3" fmla="*/ 168737 h 3822050"/>
                  <a:gd name="connsiteX4" fmla="*/ 2840329 w 3231697"/>
                  <a:gd name="connsiteY4" fmla="*/ 194313 h 3822050"/>
                  <a:gd name="connsiteX5" fmla="*/ 2948255 w 3231697"/>
                  <a:gd name="connsiteY5" fmla="*/ 201589 h 3822050"/>
                  <a:gd name="connsiteX6" fmla="*/ 3081535 w 3231697"/>
                  <a:gd name="connsiteY6" fmla="*/ 194313 h 3822050"/>
                  <a:gd name="connsiteX7" fmla="*/ 3134016 w 3231697"/>
                  <a:gd name="connsiteY7" fmla="*/ 188140 h 3822050"/>
                  <a:gd name="connsiteX8" fmla="*/ 3178444 w 3231697"/>
                  <a:gd name="connsiteY8" fmla="*/ 180864 h 3822050"/>
                  <a:gd name="connsiteX9" fmla="*/ 3229150 w 3231697"/>
                  <a:gd name="connsiteY9" fmla="*/ 170500 h 3822050"/>
                  <a:gd name="connsiteX10" fmla="*/ 3221210 w 3231697"/>
                  <a:gd name="connsiteY10" fmla="*/ 229374 h 3822050"/>
                  <a:gd name="connsiteX11" fmla="*/ 3195860 w 3231697"/>
                  <a:gd name="connsiteY11" fmla="*/ 355492 h 3822050"/>
                  <a:gd name="connsiteX12" fmla="*/ 3158659 w 3231697"/>
                  <a:gd name="connsiteY12" fmla="*/ 541804 h 3822050"/>
                  <a:gd name="connsiteX13" fmla="*/ 2922785 w 3231697"/>
                  <a:gd name="connsiteY13" fmla="*/ 1702438 h 3822050"/>
                  <a:gd name="connsiteX14" fmla="*/ 2748160 w 3231697"/>
                  <a:gd name="connsiteY14" fmla="*/ 2591438 h 3822050"/>
                  <a:gd name="connsiteX15" fmla="*/ 2629098 w 3231697"/>
                  <a:gd name="connsiteY15" fmla="*/ 2932750 h 3822050"/>
                  <a:gd name="connsiteX16" fmla="*/ 2573535 w 3231697"/>
                  <a:gd name="connsiteY16" fmla="*/ 3075625 h 3822050"/>
                  <a:gd name="connsiteX17" fmla="*/ 2470348 w 3231697"/>
                  <a:gd name="connsiteY17" fmla="*/ 3234375 h 3822050"/>
                  <a:gd name="connsiteX18" fmla="*/ 2327473 w 3231697"/>
                  <a:gd name="connsiteY18" fmla="*/ 3424875 h 3822050"/>
                  <a:gd name="connsiteX19" fmla="*/ 2089348 w 3231697"/>
                  <a:gd name="connsiteY19" fmla="*/ 3623313 h 3822050"/>
                  <a:gd name="connsiteX20" fmla="*/ 1827410 w 3231697"/>
                  <a:gd name="connsiteY20" fmla="*/ 3734438 h 3822050"/>
                  <a:gd name="connsiteX21" fmla="*/ 1533723 w 3231697"/>
                  <a:gd name="connsiteY21" fmla="*/ 3805875 h 3822050"/>
                  <a:gd name="connsiteX22" fmla="*/ 1319410 w 3231697"/>
                  <a:gd name="connsiteY22" fmla="*/ 3821750 h 3822050"/>
                  <a:gd name="connsiteX23" fmla="*/ 906660 w 3231697"/>
                  <a:gd name="connsiteY23" fmla="*/ 3797938 h 3822050"/>
                  <a:gd name="connsiteX24" fmla="*/ 708223 w 3231697"/>
                  <a:gd name="connsiteY24" fmla="*/ 3734438 h 3822050"/>
                  <a:gd name="connsiteX25" fmla="*/ 470098 w 3231697"/>
                  <a:gd name="connsiteY25" fmla="*/ 3655063 h 3822050"/>
                  <a:gd name="connsiteX26" fmla="*/ 287535 w 3231697"/>
                  <a:gd name="connsiteY26" fmla="*/ 3504250 h 3822050"/>
                  <a:gd name="connsiteX27" fmla="*/ 168473 w 3231697"/>
                  <a:gd name="connsiteY27" fmla="*/ 3361375 h 3822050"/>
                  <a:gd name="connsiteX28" fmla="*/ 57348 w 3231697"/>
                  <a:gd name="connsiteY28" fmla="*/ 3178813 h 3822050"/>
                  <a:gd name="connsiteX29" fmla="*/ 9723 w 3231697"/>
                  <a:gd name="connsiteY29" fmla="*/ 2901000 h 3822050"/>
                  <a:gd name="connsiteX30" fmla="*/ 1785 w 3231697"/>
                  <a:gd name="connsiteY30" fmla="*/ 2662875 h 3822050"/>
                  <a:gd name="connsiteX31" fmla="*/ 33535 w 3231697"/>
                  <a:gd name="connsiteY31" fmla="*/ 2369188 h 3822050"/>
                  <a:gd name="connsiteX32" fmla="*/ 57348 w 3231697"/>
                  <a:gd name="connsiteY32" fmla="*/ 2250125 h 3822050"/>
                  <a:gd name="connsiteX33" fmla="*/ 81160 w 3231697"/>
                  <a:gd name="connsiteY33" fmla="*/ 2186625 h 3822050"/>
                  <a:gd name="connsiteX34" fmla="*/ 81160 w 3231697"/>
                  <a:gd name="connsiteY34" fmla="*/ 2146938 h 3822050"/>
                  <a:gd name="connsiteX35" fmla="*/ 81160 w 3231697"/>
                  <a:gd name="connsiteY35" fmla="*/ 2146938 h 3822050"/>
                  <a:gd name="connsiteX36" fmla="*/ 168473 w 3231697"/>
                  <a:gd name="connsiteY36" fmla="*/ 2154875 h 3822050"/>
                  <a:gd name="connsiteX37" fmla="*/ 779660 w 3231697"/>
                  <a:gd name="connsiteY37" fmla="*/ 2146938 h 3822050"/>
                  <a:gd name="connsiteX38" fmla="*/ 835223 w 3231697"/>
                  <a:gd name="connsiteY38" fmla="*/ 2146938 h 3822050"/>
                  <a:gd name="connsiteX39" fmla="*/ 890785 w 3231697"/>
                  <a:gd name="connsiteY39" fmla="*/ 2154875 h 3822050"/>
                  <a:gd name="connsiteX40" fmla="*/ 890785 w 3231697"/>
                  <a:gd name="connsiteY40" fmla="*/ 2154875 h 3822050"/>
                  <a:gd name="connsiteX41" fmla="*/ 859035 w 3231697"/>
                  <a:gd name="connsiteY41" fmla="*/ 2313625 h 3822050"/>
                  <a:gd name="connsiteX42" fmla="*/ 819348 w 3231697"/>
                  <a:gd name="connsiteY42" fmla="*/ 2512063 h 3822050"/>
                  <a:gd name="connsiteX43" fmla="*/ 811410 w 3231697"/>
                  <a:gd name="connsiteY43" fmla="*/ 2623188 h 3822050"/>
                  <a:gd name="connsiteX44" fmla="*/ 811410 w 3231697"/>
                  <a:gd name="connsiteY44" fmla="*/ 2758125 h 3822050"/>
                  <a:gd name="connsiteX45" fmla="*/ 851098 w 3231697"/>
                  <a:gd name="connsiteY45" fmla="*/ 2877188 h 3822050"/>
                  <a:gd name="connsiteX46" fmla="*/ 946348 w 3231697"/>
                  <a:gd name="connsiteY46" fmla="*/ 2948625 h 3822050"/>
                  <a:gd name="connsiteX47" fmla="*/ 1065410 w 3231697"/>
                  <a:gd name="connsiteY47" fmla="*/ 2980375 h 3822050"/>
                  <a:gd name="connsiteX48" fmla="*/ 1240035 w 3231697"/>
                  <a:gd name="connsiteY48" fmla="*/ 3028000 h 3822050"/>
                  <a:gd name="connsiteX49" fmla="*/ 1446410 w 3231697"/>
                  <a:gd name="connsiteY49" fmla="*/ 3012125 h 3822050"/>
                  <a:gd name="connsiteX50" fmla="*/ 1621035 w 3231697"/>
                  <a:gd name="connsiteY50" fmla="*/ 2908938 h 3822050"/>
                  <a:gd name="connsiteX51" fmla="*/ 1763910 w 3231697"/>
                  <a:gd name="connsiteY51" fmla="*/ 2758125 h 3822050"/>
                  <a:gd name="connsiteX52" fmla="*/ 1859160 w 3231697"/>
                  <a:gd name="connsiteY52" fmla="*/ 2377125 h 3822050"/>
                  <a:gd name="connsiteX53" fmla="*/ 1962348 w 3231697"/>
                  <a:gd name="connsiteY53" fmla="*/ 1980250 h 3822050"/>
                  <a:gd name="connsiteX54" fmla="*/ 2116242 w 3231697"/>
                  <a:gd name="connsiteY54" fmla="*/ 1199290 h 3822050"/>
                  <a:gd name="connsiteX55" fmla="*/ 2289443 w 3231697"/>
                  <a:gd name="connsiteY55" fmla="*/ 351521 h 3822050"/>
                  <a:gd name="connsiteX56" fmla="*/ 2343348 w 3231697"/>
                  <a:gd name="connsiteY56" fmla="*/ 80321 h 3822050"/>
                  <a:gd name="connsiteX57" fmla="*/ 2359935 w 3231697"/>
                  <a:gd name="connsiteY57" fmla="*/ 2930 h 3822050"/>
                  <a:gd name="connsiteX58" fmla="*/ 2386831 w 3231697"/>
                  <a:gd name="connsiteY58" fmla="*/ 21894 h 3822050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90357 h 3820969"/>
                  <a:gd name="connsiteX15" fmla="*/ 2629098 w 3231697"/>
                  <a:gd name="connsiteY15" fmla="*/ 2931669 h 3820969"/>
                  <a:gd name="connsiteX16" fmla="*/ 2573535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3420 w 3231697"/>
                  <a:gd name="connsiteY14" fmla="*/ 2583080 h 3820969"/>
                  <a:gd name="connsiteX15" fmla="*/ 2629098 w 3231697"/>
                  <a:gd name="connsiteY15" fmla="*/ 2931669 h 3820969"/>
                  <a:gd name="connsiteX16" fmla="*/ 2573535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3420 w 3231697"/>
                  <a:gd name="connsiteY14" fmla="*/ 2583080 h 3820969"/>
                  <a:gd name="connsiteX15" fmla="*/ 2645685 w 3231697"/>
                  <a:gd name="connsiteY15" fmla="*/ 2904990 h 3820969"/>
                  <a:gd name="connsiteX16" fmla="*/ 2573535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3420 w 3231697"/>
                  <a:gd name="connsiteY14" fmla="*/ 2583080 h 3820969"/>
                  <a:gd name="connsiteX15" fmla="*/ 2645685 w 3231697"/>
                  <a:gd name="connsiteY15" fmla="*/ 2904990 h 3820969"/>
                  <a:gd name="connsiteX16" fmla="*/ 2568797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58826 h 3820969"/>
                  <a:gd name="connsiteX15" fmla="*/ 2645685 w 3231697"/>
                  <a:gd name="connsiteY15" fmla="*/ 2904990 h 3820969"/>
                  <a:gd name="connsiteX16" fmla="*/ 2568797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58826 h 3820969"/>
                  <a:gd name="connsiteX15" fmla="*/ 2631467 w 3231697"/>
                  <a:gd name="connsiteY15" fmla="*/ 2936521 h 3820969"/>
                  <a:gd name="connsiteX16" fmla="*/ 2568797 w 3231697"/>
                  <a:gd name="connsiteY16" fmla="*/ 3074544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58826 h 3820969"/>
                  <a:gd name="connsiteX15" fmla="*/ 2631467 w 3231697"/>
                  <a:gd name="connsiteY15" fmla="*/ 2936521 h 3820969"/>
                  <a:gd name="connsiteX16" fmla="*/ 2554579 w 3231697"/>
                  <a:gd name="connsiteY16" fmla="*/ 3098798 h 3820969"/>
                  <a:gd name="connsiteX17" fmla="*/ 2470348 w 3231697"/>
                  <a:gd name="connsiteY17" fmla="*/ 3233294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58826 h 3820969"/>
                  <a:gd name="connsiteX15" fmla="*/ 2631467 w 3231697"/>
                  <a:gd name="connsiteY15" fmla="*/ 2936521 h 3820969"/>
                  <a:gd name="connsiteX16" fmla="*/ 2554579 w 3231697"/>
                  <a:gd name="connsiteY16" fmla="*/ 3098798 h 3820969"/>
                  <a:gd name="connsiteX17" fmla="*/ 2460870 w 3231697"/>
                  <a:gd name="connsiteY17" fmla="*/ 3255123 h 3820969"/>
                  <a:gd name="connsiteX18" fmla="*/ 2327473 w 3231697"/>
                  <a:gd name="connsiteY18" fmla="*/ 3423794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69"/>
                  <a:gd name="connsiteX1" fmla="*/ 2470348 w 3231697"/>
                  <a:gd name="connsiteY1" fmla="*/ 74169 h 3820969"/>
                  <a:gd name="connsiteX2" fmla="*/ 2565598 w 3231697"/>
                  <a:gd name="connsiteY2" fmla="*/ 121794 h 3820969"/>
                  <a:gd name="connsiteX3" fmla="*/ 2711672 w 3231697"/>
                  <a:gd name="connsiteY3" fmla="*/ 167656 h 3820969"/>
                  <a:gd name="connsiteX4" fmla="*/ 2840329 w 3231697"/>
                  <a:gd name="connsiteY4" fmla="*/ 193232 h 3820969"/>
                  <a:gd name="connsiteX5" fmla="*/ 2948255 w 3231697"/>
                  <a:gd name="connsiteY5" fmla="*/ 200508 h 3820969"/>
                  <a:gd name="connsiteX6" fmla="*/ 3081535 w 3231697"/>
                  <a:gd name="connsiteY6" fmla="*/ 193232 h 3820969"/>
                  <a:gd name="connsiteX7" fmla="*/ 3134016 w 3231697"/>
                  <a:gd name="connsiteY7" fmla="*/ 187059 h 3820969"/>
                  <a:gd name="connsiteX8" fmla="*/ 3178444 w 3231697"/>
                  <a:gd name="connsiteY8" fmla="*/ 179783 h 3820969"/>
                  <a:gd name="connsiteX9" fmla="*/ 3229150 w 3231697"/>
                  <a:gd name="connsiteY9" fmla="*/ 169419 h 3820969"/>
                  <a:gd name="connsiteX10" fmla="*/ 3221210 w 3231697"/>
                  <a:gd name="connsiteY10" fmla="*/ 228293 h 3820969"/>
                  <a:gd name="connsiteX11" fmla="*/ 3195860 w 3231697"/>
                  <a:gd name="connsiteY11" fmla="*/ 354411 h 3820969"/>
                  <a:gd name="connsiteX12" fmla="*/ 3158659 w 3231697"/>
                  <a:gd name="connsiteY12" fmla="*/ 540723 h 3820969"/>
                  <a:gd name="connsiteX13" fmla="*/ 2922785 w 3231697"/>
                  <a:gd name="connsiteY13" fmla="*/ 1701357 h 3820969"/>
                  <a:gd name="connsiteX14" fmla="*/ 2748160 w 3231697"/>
                  <a:gd name="connsiteY14" fmla="*/ 2558826 h 3820969"/>
                  <a:gd name="connsiteX15" fmla="*/ 2631467 w 3231697"/>
                  <a:gd name="connsiteY15" fmla="*/ 2936521 h 3820969"/>
                  <a:gd name="connsiteX16" fmla="*/ 2554579 w 3231697"/>
                  <a:gd name="connsiteY16" fmla="*/ 3098798 h 3820969"/>
                  <a:gd name="connsiteX17" fmla="*/ 2460870 w 3231697"/>
                  <a:gd name="connsiteY17" fmla="*/ 3255123 h 3820969"/>
                  <a:gd name="connsiteX18" fmla="*/ 2306147 w 3231697"/>
                  <a:gd name="connsiteY18" fmla="*/ 3448049 h 3820969"/>
                  <a:gd name="connsiteX19" fmla="*/ 2089348 w 3231697"/>
                  <a:gd name="connsiteY19" fmla="*/ 3622232 h 3820969"/>
                  <a:gd name="connsiteX20" fmla="*/ 1827410 w 3231697"/>
                  <a:gd name="connsiteY20" fmla="*/ 3733357 h 3820969"/>
                  <a:gd name="connsiteX21" fmla="*/ 1533723 w 3231697"/>
                  <a:gd name="connsiteY21" fmla="*/ 3804794 h 3820969"/>
                  <a:gd name="connsiteX22" fmla="*/ 1319410 w 3231697"/>
                  <a:gd name="connsiteY22" fmla="*/ 3820669 h 3820969"/>
                  <a:gd name="connsiteX23" fmla="*/ 906660 w 3231697"/>
                  <a:gd name="connsiteY23" fmla="*/ 3796857 h 3820969"/>
                  <a:gd name="connsiteX24" fmla="*/ 708223 w 3231697"/>
                  <a:gd name="connsiteY24" fmla="*/ 3733357 h 3820969"/>
                  <a:gd name="connsiteX25" fmla="*/ 470098 w 3231697"/>
                  <a:gd name="connsiteY25" fmla="*/ 3653982 h 3820969"/>
                  <a:gd name="connsiteX26" fmla="*/ 287535 w 3231697"/>
                  <a:gd name="connsiteY26" fmla="*/ 3503169 h 3820969"/>
                  <a:gd name="connsiteX27" fmla="*/ 168473 w 3231697"/>
                  <a:gd name="connsiteY27" fmla="*/ 3360294 h 3820969"/>
                  <a:gd name="connsiteX28" fmla="*/ 57348 w 3231697"/>
                  <a:gd name="connsiteY28" fmla="*/ 3177732 h 3820969"/>
                  <a:gd name="connsiteX29" fmla="*/ 9723 w 3231697"/>
                  <a:gd name="connsiteY29" fmla="*/ 2899919 h 3820969"/>
                  <a:gd name="connsiteX30" fmla="*/ 1785 w 3231697"/>
                  <a:gd name="connsiteY30" fmla="*/ 2661794 h 3820969"/>
                  <a:gd name="connsiteX31" fmla="*/ 33535 w 3231697"/>
                  <a:gd name="connsiteY31" fmla="*/ 2368107 h 3820969"/>
                  <a:gd name="connsiteX32" fmla="*/ 57348 w 3231697"/>
                  <a:gd name="connsiteY32" fmla="*/ 2249044 h 3820969"/>
                  <a:gd name="connsiteX33" fmla="*/ 81160 w 3231697"/>
                  <a:gd name="connsiteY33" fmla="*/ 2185544 h 3820969"/>
                  <a:gd name="connsiteX34" fmla="*/ 81160 w 3231697"/>
                  <a:gd name="connsiteY34" fmla="*/ 2145857 h 3820969"/>
                  <a:gd name="connsiteX35" fmla="*/ 81160 w 3231697"/>
                  <a:gd name="connsiteY35" fmla="*/ 2145857 h 3820969"/>
                  <a:gd name="connsiteX36" fmla="*/ 168473 w 3231697"/>
                  <a:gd name="connsiteY36" fmla="*/ 2153794 h 3820969"/>
                  <a:gd name="connsiteX37" fmla="*/ 779660 w 3231697"/>
                  <a:gd name="connsiteY37" fmla="*/ 2145857 h 3820969"/>
                  <a:gd name="connsiteX38" fmla="*/ 835223 w 3231697"/>
                  <a:gd name="connsiteY38" fmla="*/ 2145857 h 3820969"/>
                  <a:gd name="connsiteX39" fmla="*/ 890785 w 3231697"/>
                  <a:gd name="connsiteY39" fmla="*/ 2153794 h 3820969"/>
                  <a:gd name="connsiteX40" fmla="*/ 890785 w 3231697"/>
                  <a:gd name="connsiteY40" fmla="*/ 2153794 h 3820969"/>
                  <a:gd name="connsiteX41" fmla="*/ 859035 w 3231697"/>
                  <a:gd name="connsiteY41" fmla="*/ 2312544 h 3820969"/>
                  <a:gd name="connsiteX42" fmla="*/ 819348 w 3231697"/>
                  <a:gd name="connsiteY42" fmla="*/ 2510982 h 3820969"/>
                  <a:gd name="connsiteX43" fmla="*/ 811410 w 3231697"/>
                  <a:gd name="connsiteY43" fmla="*/ 2622107 h 3820969"/>
                  <a:gd name="connsiteX44" fmla="*/ 811410 w 3231697"/>
                  <a:gd name="connsiteY44" fmla="*/ 2757044 h 3820969"/>
                  <a:gd name="connsiteX45" fmla="*/ 851098 w 3231697"/>
                  <a:gd name="connsiteY45" fmla="*/ 2876107 h 3820969"/>
                  <a:gd name="connsiteX46" fmla="*/ 946348 w 3231697"/>
                  <a:gd name="connsiteY46" fmla="*/ 2947544 h 3820969"/>
                  <a:gd name="connsiteX47" fmla="*/ 1065410 w 3231697"/>
                  <a:gd name="connsiteY47" fmla="*/ 2979294 h 3820969"/>
                  <a:gd name="connsiteX48" fmla="*/ 1240035 w 3231697"/>
                  <a:gd name="connsiteY48" fmla="*/ 3026919 h 3820969"/>
                  <a:gd name="connsiteX49" fmla="*/ 1446410 w 3231697"/>
                  <a:gd name="connsiteY49" fmla="*/ 3011044 h 3820969"/>
                  <a:gd name="connsiteX50" fmla="*/ 1621035 w 3231697"/>
                  <a:gd name="connsiteY50" fmla="*/ 2907857 h 3820969"/>
                  <a:gd name="connsiteX51" fmla="*/ 1763910 w 3231697"/>
                  <a:gd name="connsiteY51" fmla="*/ 2757044 h 3820969"/>
                  <a:gd name="connsiteX52" fmla="*/ 1859160 w 3231697"/>
                  <a:gd name="connsiteY52" fmla="*/ 2376044 h 3820969"/>
                  <a:gd name="connsiteX53" fmla="*/ 1962348 w 3231697"/>
                  <a:gd name="connsiteY53" fmla="*/ 1979169 h 3820969"/>
                  <a:gd name="connsiteX54" fmla="*/ 2116242 w 3231697"/>
                  <a:gd name="connsiteY54" fmla="*/ 1198209 h 3820969"/>
                  <a:gd name="connsiteX55" fmla="*/ 2289443 w 3231697"/>
                  <a:gd name="connsiteY55" fmla="*/ 350440 h 3820969"/>
                  <a:gd name="connsiteX56" fmla="*/ 2348087 w 3231697"/>
                  <a:gd name="connsiteY56" fmla="*/ 62262 h 3820969"/>
                  <a:gd name="connsiteX57" fmla="*/ 2359935 w 3231697"/>
                  <a:gd name="connsiteY57" fmla="*/ 1849 h 3820969"/>
                  <a:gd name="connsiteX58" fmla="*/ 2386831 w 3231697"/>
                  <a:gd name="connsiteY58" fmla="*/ 20813 h 3820969"/>
                  <a:gd name="connsiteX0" fmla="*/ 2386831 w 3231697"/>
                  <a:gd name="connsiteY0" fmla="*/ 20813 h 3820930"/>
                  <a:gd name="connsiteX1" fmla="*/ 2470348 w 3231697"/>
                  <a:gd name="connsiteY1" fmla="*/ 74169 h 3820930"/>
                  <a:gd name="connsiteX2" fmla="*/ 2565598 w 3231697"/>
                  <a:gd name="connsiteY2" fmla="*/ 121794 h 3820930"/>
                  <a:gd name="connsiteX3" fmla="*/ 2711672 w 3231697"/>
                  <a:gd name="connsiteY3" fmla="*/ 167656 h 3820930"/>
                  <a:gd name="connsiteX4" fmla="*/ 2840329 w 3231697"/>
                  <a:gd name="connsiteY4" fmla="*/ 193232 h 3820930"/>
                  <a:gd name="connsiteX5" fmla="*/ 2948255 w 3231697"/>
                  <a:gd name="connsiteY5" fmla="*/ 200508 h 3820930"/>
                  <a:gd name="connsiteX6" fmla="*/ 3081535 w 3231697"/>
                  <a:gd name="connsiteY6" fmla="*/ 193232 h 3820930"/>
                  <a:gd name="connsiteX7" fmla="*/ 3134016 w 3231697"/>
                  <a:gd name="connsiteY7" fmla="*/ 187059 h 3820930"/>
                  <a:gd name="connsiteX8" fmla="*/ 3178444 w 3231697"/>
                  <a:gd name="connsiteY8" fmla="*/ 179783 h 3820930"/>
                  <a:gd name="connsiteX9" fmla="*/ 3229150 w 3231697"/>
                  <a:gd name="connsiteY9" fmla="*/ 169419 h 3820930"/>
                  <a:gd name="connsiteX10" fmla="*/ 3221210 w 3231697"/>
                  <a:gd name="connsiteY10" fmla="*/ 228293 h 3820930"/>
                  <a:gd name="connsiteX11" fmla="*/ 3195860 w 3231697"/>
                  <a:gd name="connsiteY11" fmla="*/ 354411 h 3820930"/>
                  <a:gd name="connsiteX12" fmla="*/ 3158659 w 3231697"/>
                  <a:gd name="connsiteY12" fmla="*/ 540723 h 3820930"/>
                  <a:gd name="connsiteX13" fmla="*/ 2922785 w 3231697"/>
                  <a:gd name="connsiteY13" fmla="*/ 1701357 h 3820930"/>
                  <a:gd name="connsiteX14" fmla="*/ 2748160 w 3231697"/>
                  <a:gd name="connsiteY14" fmla="*/ 2558826 h 3820930"/>
                  <a:gd name="connsiteX15" fmla="*/ 2631467 w 3231697"/>
                  <a:gd name="connsiteY15" fmla="*/ 2936521 h 3820930"/>
                  <a:gd name="connsiteX16" fmla="*/ 2554579 w 3231697"/>
                  <a:gd name="connsiteY16" fmla="*/ 3098798 h 3820930"/>
                  <a:gd name="connsiteX17" fmla="*/ 2460870 w 3231697"/>
                  <a:gd name="connsiteY17" fmla="*/ 3255123 h 3820930"/>
                  <a:gd name="connsiteX18" fmla="*/ 2306147 w 3231697"/>
                  <a:gd name="connsiteY18" fmla="*/ 3448049 h 3820930"/>
                  <a:gd name="connsiteX19" fmla="*/ 2089348 w 3231697"/>
                  <a:gd name="connsiteY19" fmla="*/ 3622232 h 3820930"/>
                  <a:gd name="connsiteX20" fmla="*/ 1834519 w 3231697"/>
                  <a:gd name="connsiteY20" fmla="*/ 3738207 h 3820930"/>
                  <a:gd name="connsiteX21" fmla="*/ 1533723 w 3231697"/>
                  <a:gd name="connsiteY21" fmla="*/ 3804794 h 3820930"/>
                  <a:gd name="connsiteX22" fmla="*/ 1319410 w 3231697"/>
                  <a:gd name="connsiteY22" fmla="*/ 3820669 h 3820930"/>
                  <a:gd name="connsiteX23" fmla="*/ 906660 w 3231697"/>
                  <a:gd name="connsiteY23" fmla="*/ 3796857 h 3820930"/>
                  <a:gd name="connsiteX24" fmla="*/ 708223 w 3231697"/>
                  <a:gd name="connsiteY24" fmla="*/ 3733357 h 3820930"/>
                  <a:gd name="connsiteX25" fmla="*/ 470098 w 3231697"/>
                  <a:gd name="connsiteY25" fmla="*/ 3653982 h 3820930"/>
                  <a:gd name="connsiteX26" fmla="*/ 287535 w 3231697"/>
                  <a:gd name="connsiteY26" fmla="*/ 3503169 h 3820930"/>
                  <a:gd name="connsiteX27" fmla="*/ 168473 w 3231697"/>
                  <a:gd name="connsiteY27" fmla="*/ 3360294 h 3820930"/>
                  <a:gd name="connsiteX28" fmla="*/ 57348 w 3231697"/>
                  <a:gd name="connsiteY28" fmla="*/ 3177732 h 3820930"/>
                  <a:gd name="connsiteX29" fmla="*/ 9723 w 3231697"/>
                  <a:gd name="connsiteY29" fmla="*/ 2899919 h 3820930"/>
                  <a:gd name="connsiteX30" fmla="*/ 1785 w 3231697"/>
                  <a:gd name="connsiteY30" fmla="*/ 2661794 h 3820930"/>
                  <a:gd name="connsiteX31" fmla="*/ 33535 w 3231697"/>
                  <a:gd name="connsiteY31" fmla="*/ 2368107 h 3820930"/>
                  <a:gd name="connsiteX32" fmla="*/ 57348 w 3231697"/>
                  <a:gd name="connsiteY32" fmla="*/ 2249044 h 3820930"/>
                  <a:gd name="connsiteX33" fmla="*/ 81160 w 3231697"/>
                  <a:gd name="connsiteY33" fmla="*/ 2185544 h 3820930"/>
                  <a:gd name="connsiteX34" fmla="*/ 81160 w 3231697"/>
                  <a:gd name="connsiteY34" fmla="*/ 2145857 h 3820930"/>
                  <a:gd name="connsiteX35" fmla="*/ 81160 w 3231697"/>
                  <a:gd name="connsiteY35" fmla="*/ 2145857 h 3820930"/>
                  <a:gd name="connsiteX36" fmla="*/ 168473 w 3231697"/>
                  <a:gd name="connsiteY36" fmla="*/ 2153794 h 3820930"/>
                  <a:gd name="connsiteX37" fmla="*/ 779660 w 3231697"/>
                  <a:gd name="connsiteY37" fmla="*/ 2145857 h 3820930"/>
                  <a:gd name="connsiteX38" fmla="*/ 835223 w 3231697"/>
                  <a:gd name="connsiteY38" fmla="*/ 2145857 h 3820930"/>
                  <a:gd name="connsiteX39" fmla="*/ 890785 w 3231697"/>
                  <a:gd name="connsiteY39" fmla="*/ 2153794 h 3820930"/>
                  <a:gd name="connsiteX40" fmla="*/ 890785 w 3231697"/>
                  <a:gd name="connsiteY40" fmla="*/ 2153794 h 3820930"/>
                  <a:gd name="connsiteX41" fmla="*/ 859035 w 3231697"/>
                  <a:gd name="connsiteY41" fmla="*/ 2312544 h 3820930"/>
                  <a:gd name="connsiteX42" fmla="*/ 819348 w 3231697"/>
                  <a:gd name="connsiteY42" fmla="*/ 2510982 h 3820930"/>
                  <a:gd name="connsiteX43" fmla="*/ 811410 w 3231697"/>
                  <a:gd name="connsiteY43" fmla="*/ 2622107 h 3820930"/>
                  <a:gd name="connsiteX44" fmla="*/ 811410 w 3231697"/>
                  <a:gd name="connsiteY44" fmla="*/ 2757044 h 3820930"/>
                  <a:gd name="connsiteX45" fmla="*/ 851098 w 3231697"/>
                  <a:gd name="connsiteY45" fmla="*/ 2876107 h 3820930"/>
                  <a:gd name="connsiteX46" fmla="*/ 946348 w 3231697"/>
                  <a:gd name="connsiteY46" fmla="*/ 2947544 h 3820930"/>
                  <a:gd name="connsiteX47" fmla="*/ 1065410 w 3231697"/>
                  <a:gd name="connsiteY47" fmla="*/ 2979294 h 3820930"/>
                  <a:gd name="connsiteX48" fmla="*/ 1240035 w 3231697"/>
                  <a:gd name="connsiteY48" fmla="*/ 3026919 h 3820930"/>
                  <a:gd name="connsiteX49" fmla="*/ 1446410 w 3231697"/>
                  <a:gd name="connsiteY49" fmla="*/ 3011044 h 3820930"/>
                  <a:gd name="connsiteX50" fmla="*/ 1621035 w 3231697"/>
                  <a:gd name="connsiteY50" fmla="*/ 2907857 h 3820930"/>
                  <a:gd name="connsiteX51" fmla="*/ 1763910 w 3231697"/>
                  <a:gd name="connsiteY51" fmla="*/ 2757044 h 3820930"/>
                  <a:gd name="connsiteX52" fmla="*/ 1859160 w 3231697"/>
                  <a:gd name="connsiteY52" fmla="*/ 2376044 h 3820930"/>
                  <a:gd name="connsiteX53" fmla="*/ 1962348 w 3231697"/>
                  <a:gd name="connsiteY53" fmla="*/ 1979169 h 3820930"/>
                  <a:gd name="connsiteX54" fmla="*/ 2116242 w 3231697"/>
                  <a:gd name="connsiteY54" fmla="*/ 1198209 h 3820930"/>
                  <a:gd name="connsiteX55" fmla="*/ 2289443 w 3231697"/>
                  <a:gd name="connsiteY55" fmla="*/ 350440 h 3820930"/>
                  <a:gd name="connsiteX56" fmla="*/ 2348087 w 3231697"/>
                  <a:gd name="connsiteY56" fmla="*/ 62262 h 3820930"/>
                  <a:gd name="connsiteX57" fmla="*/ 2359935 w 3231697"/>
                  <a:gd name="connsiteY57" fmla="*/ 1849 h 3820930"/>
                  <a:gd name="connsiteX58" fmla="*/ 2386831 w 3231697"/>
                  <a:gd name="connsiteY58" fmla="*/ 20813 h 3820930"/>
                  <a:gd name="connsiteX0" fmla="*/ 2386831 w 3231697"/>
                  <a:gd name="connsiteY0" fmla="*/ 20813 h 3820930"/>
                  <a:gd name="connsiteX1" fmla="*/ 2470348 w 3231697"/>
                  <a:gd name="connsiteY1" fmla="*/ 74169 h 3820930"/>
                  <a:gd name="connsiteX2" fmla="*/ 2565598 w 3231697"/>
                  <a:gd name="connsiteY2" fmla="*/ 121794 h 3820930"/>
                  <a:gd name="connsiteX3" fmla="*/ 2711672 w 3231697"/>
                  <a:gd name="connsiteY3" fmla="*/ 167656 h 3820930"/>
                  <a:gd name="connsiteX4" fmla="*/ 2840329 w 3231697"/>
                  <a:gd name="connsiteY4" fmla="*/ 193232 h 3820930"/>
                  <a:gd name="connsiteX5" fmla="*/ 2948255 w 3231697"/>
                  <a:gd name="connsiteY5" fmla="*/ 200508 h 3820930"/>
                  <a:gd name="connsiteX6" fmla="*/ 3081535 w 3231697"/>
                  <a:gd name="connsiteY6" fmla="*/ 193232 h 3820930"/>
                  <a:gd name="connsiteX7" fmla="*/ 3134016 w 3231697"/>
                  <a:gd name="connsiteY7" fmla="*/ 187059 h 3820930"/>
                  <a:gd name="connsiteX8" fmla="*/ 3178444 w 3231697"/>
                  <a:gd name="connsiteY8" fmla="*/ 179783 h 3820930"/>
                  <a:gd name="connsiteX9" fmla="*/ 3229150 w 3231697"/>
                  <a:gd name="connsiteY9" fmla="*/ 169419 h 3820930"/>
                  <a:gd name="connsiteX10" fmla="*/ 3221210 w 3231697"/>
                  <a:gd name="connsiteY10" fmla="*/ 228293 h 3820930"/>
                  <a:gd name="connsiteX11" fmla="*/ 3195860 w 3231697"/>
                  <a:gd name="connsiteY11" fmla="*/ 354411 h 3820930"/>
                  <a:gd name="connsiteX12" fmla="*/ 3158659 w 3231697"/>
                  <a:gd name="connsiteY12" fmla="*/ 540723 h 3820930"/>
                  <a:gd name="connsiteX13" fmla="*/ 2922785 w 3231697"/>
                  <a:gd name="connsiteY13" fmla="*/ 1701357 h 3820930"/>
                  <a:gd name="connsiteX14" fmla="*/ 2748160 w 3231697"/>
                  <a:gd name="connsiteY14" fmla="*/ 2558826 h 3820930"/>
                  <a:gd name="connsiteX15" fmla="*/ 2631467 w 3231697"/>
                  <a:gd name="connsiteY15" fmla="*/ 2936521 h 3820930"/>
                  <a:gd name="connsiteX16" fmla="*/ 2554579 w 3231697"/>
                  <a:gd name="connsiteY16" fmla="*/ 3098798 h 3820930"/>
                  <a:gd name="connsiteX17" fmla="*/ 2460870 w 3231697"/>
                  <a:gd name="connsiteY17" fmla="*/ 3255123 h 3820930"/>
                  <a:gd name="connsiteX18" fmla="*/ 2306147 w 3231697"/>
                  <a:gd name="connsiteY18" fmla="*/ 3448049 h 3820930"/>
                  <a:gd name="connsiteX19" fmla="*/ 2089348 w 3231697"/>
                  <a:gd name="connsiteY19" fmla="*/ 3622232 h 3820930"/>
                  <a:gd name="connsiteX20" fmla="*/ 1834519 w 3231697"/>
                  <a:gd name="connsiteY20" fmla="*/ 3738207 h 3820930"/>
                  <a:gd name="connsiteX21" fmla="*/ 1533723 w 3231697"/>
                  <a:gd name="connsiteY21" fmla="*/ 3804794 h 3820930"/>
                  <a:gd name="connsiteX22" fmla="*/ 1319410 w 3231697"/>
                  <a:gd name="connsiteY22" fmla="*/ 3820669 h 3820930"/>
                  <a:gd name="connsiteX23" fmla="*/ 906660 w 3231697"/>
                  <a:gd name="connsiteY23" fmla="*/ 3796857 h 3820930"/>
                  <a:gd name="connsiteX24" fmla="*/ 701114 w 3231697"/>
                  <a:gd name="connsiteY24" fmla="*/ 3747910 h 3820930"/>
                  <a:gd name="connsiteX25" fmla="*/ 470098 w 3231697"/>
                  <a:gd name="connsiteY25" fmla="*/ 3653982 h 3820930"/>
                  <a:gd name="connsiteX26" fmla="*/ 287535 w 3231697"/>
                  <a:gd name="connsiteY26" fmla="*/ 3503169 h 3820930"/>
                  <a:gd name="connsiteX27" fmla="*/ 168473 w 3231697"/>
                  <a:gd name="connsiteY27" fmla="*/ 3360294 h 3820930"/>
                  <a:gd name="connsiteX28" fmla="*/ 57348 w 3231697"/>
                  <a:gd name="connsiteY28" fmla="*/ 3177732 h 3820930"/>
                  <a:gd name="connsiteX29" fmla="*/ 9723 w 3231697"/>
                  <a:gd name="connsiteY29" fmla="*/ 2899919 h 3820930"/>
                  <a:gd name="connsiteX30" fmla="*/ 1785 w 3231697"/>
                  <a:gd name="connsiteY30" fmla="*/ 2661794 h 3820930"/>
                  <a:gd name="connsiteX31" fmla="*/ 33535 w 3231697"/>
                  <a:gd name="connsiteY31" fmla="*/ 2368107 h 3820930"/>
                  <a:gd name="connsiteX32" fmla="*/ 57348 w 3231697"/>
                  <a:gd name="connsiteY32" fmla="*/ 2249044 h 3820930"/>
                  <a:gd name="connsiteX33" fmla="*/ 81160 w 3231697"/>
                  <a:gd name="connsiteY33" fmla="*/ 2185544 h 3820930"/>
                  <a:gd name="connsiteX34" fmla="*/ 81160 w 3231697"/>
                  <a:gd name="connsiteY34" fmla="*/ 2145857 h 3820930"/>
                  <a:gd name="connsiteX35" fmla="*/ 81160 w 3231697"/>
                  <a:gd name="connsiteY35" fmla="*/ 2145857 h 3820930"/>
                  <a:gd name="connsiteX36" fmla="*/ 168473 w 3231697"/>
                  <a:gd name="connsiteY36" fmla="*/ 2153794 h 3820930"/>
                  <a:gd name="connsiteX37" fmla="*/ 779660 w 3231697"/>
                  <a:gd name="connsiteY37" fmla="*/ 2145857 h 3820930"/>
                  <a:gd name="connsiteX38" fmla="*/ 835223 w 3231697"/>
                  <a:gd name="connsiteY38" fmla="*/ 2145857 h 3820930"/>
                  <a:gd name="connsiteX39" fmla="*/ 890785 w 3231697"/>
                  <a:gd name="connsiteY39" fmla="*/ 2153794 h 3820930"/>
                  <a:gd name="connsiteX40" fmla="*/ 890785 w 3231697"/>
                  <a:gd name="connsiteY40" fmla="*/ 2153794 h 3820930"/>
                  <a:gd name="connsiteX41" fmla="*/ 859035 w 3231697"/>
                  <a:gd name="connsiteY41" fmla="*/ 2312544 h 3820930"/>
                  <a:gd name="connsiteX42" fmla="*/ 819348 w 3231697"/>
                  <a:gd name="connsiteY42" fmla="*/ 2510982 h 3820930"/>
                  <a:gd name="connsiteX43" fmla="*/ 811410 w 3231697"/>
                  <a:gd name="connsiteY43" fmla="*/ 2622107 h 3820930"/>
                  <a:gd name="connsiteX44" fmla="*/ 811410 w 3231697"/>
                  <a:gd name="connsiteY44" fmla="*/ 2757044 h 3820930"/>
                  <a:gd name="connsiteX45" fmla="*/ 851098 w 3231697"/>
                  <a:gd name="connsiteY45" fmla="*/ 2876107 h 3820930"/>
                  <a:gd name="connsiteX46" fmla="*/ 946348 w 3231697"/>
                  <a:gd name="connsiteY46" fmla="*/ 2947544 h 3820930"/>
                  <a:gd name="connsiteX47" fmla="*/ 1065410 w 3231697"/>
                  <a:gd name="connsiteY47" fmla="*/ 2979294 h 3820930"/>
                  <a:gd name="connsiteX48" fmla="*/ 1240035 w 3231697"/>
                  <a:gd name="connsiteY48" fmla="*/ 3026919 h 3820930"/>
                  <a:gd name="connsiteX49" fmla="*/ 1446410 w 3231697"/>
                  <a:gd name="connsiteY49" fmla="*/ 3011044 h 3820930"/>
                  <a:gd name="connsiteX50" fmla="*/ 1621035 w 3231697"/>
                  <a:gd name="connsiteY50" fmla="*/ 2907857 h 3820930"/>
                  <a:gd name="connsiteX51" fmla="*/ 1763910 w 3231697"/>
                  <a:gd name="connsiteY51" fmla="*/ 2757044 h 3820930"/>
                  <a:gd name="connsiteX52" fmla="*/ 1859160 w 3231697"/>
                  <a:gd name="connsiteY52" fmla="*/ 2376044 h 3820930"/>
                  <a:gd name="connsiteX53" fmla="*/ 1962348 w 3231697"/>
                  <a:gd name="connsiteY53" fmla="*/ 1979169 h 3820930"/>
                  <a:gd name="connsiteX54" fmla="*/ 2116242 w 3231697"/>
                  <a:gd name="connsiteY54" fmla="*/ 1198209 h 3820930"/>
                  <a:gd name="connsiteX55" fmla="*/ 2289443 w 3231697"/>
                  <a:gd name="connsiteY55" fmla="*/ 350440 h 3820930"/>
                  <a:gd name="connsiteX56" fmla="*/ 2348087 w 3231697"/>
                  <a:gd name="connsiteY56" fmla="*/ 62262 h 3820930"/>
                  <a:gd name="connsiteX57" fmla="*/ 2359935 w 3231697"/>
                  <a:gd name="connsiteY57" fmla="*/ 1849 h 3820930"/>
                  <a:gd name="connsiteX58" fmla="*/ 2386831 w 3231697"/>
                  <a:gd name="connsiteY58" fmla="*/ 20813 h 3820930"/>
                  <a:gd name="connsiteX0" fmla="*/ 2386831 w 3231697"/>
                  <a:gd name="connsiteY0" fmla="*/ 20813 h 3820692"/>
                  <a:gd name="connsiteX1" fmla="*/ 2470348 w 3231697"/>
                  <a:gd name="connsiteY1" fmla="*/ 74169 h 3820692"/>
                  <a:gd name="connsiteX2" fmla="*/ 2565598 w 3231697"/>
                  <a:gd name="connsiteY2" fmla="*/ 121794 h 3820692"/>
                  <a:gd name="connsiteX3" fmla="*/ 2711672 w 3231697"/>
                  <a:gd name="connsiteY3" fmla="*/ 167656 h 3820692"/>
                  <a:gd name="connsiteX4" fmla="*/ 2840329 w 3231697"/>
                  <a:gd name="connsiteY4" fmla="*/ 193232 h 3820692"/>
                  <a:gd name="connsiteX5" fmla="*/ 2948255 w 3231697"/>
                  <a:gd name="connsiteY5" fmla="*/ 200508 h 3820692"/>
                  <a:gd name="connsiteX6" fmla="*/ 3081535 w 3231697"/>
                  <a:gd name="connsiteY6" fmla="*/ 193232 h 3820692"/>
                  <a:gd name="connsiteX7" fmla="*/ 3134016 w 3231697"/>
                  <a:gd name="connsiteY7" fmla="*/ 187059 h 3820692"/>
                  <a:gd name="connsiteX8" fmla="*/ 3178444 w 3231697"/>
                  <a:gd name="connsiteY8" fmla="*/ 179783 h 3820692"/>
                  <a:gd name="connsiteX9" fmla="*/ 3229150 w 3231697"/>
                  <a:gd name="connsiteY9" fmla="*/ 169419 h 3820692"/>
                  <a:gd name="connsiteX10" fmla="*/ 3221210 w 3231697"/>
                  <a:gd name="connsiteY10" fmla="*/ 228293 h 3820692"/>
                  <a:gd name="connsiteX11" fmla="*/ 3195860 w 3231697"/>
                  <a:gd name="connsiteY11" fmla="*/ 354411 h 3820692"/>
                  <a:gd name="connsiteX12" fmla="*/ 3158659 w 3231697"/>
                  <a:gd name="connsiteY12" fmla="*/ 540723 h 3820692"/>
                  <a:gd name="connsiteX13" fmla="*/ 2922785 w 3231697"/>
                  <a:gd name="connsiteY13" fmla="*/ 1701357 h 3820692"/>
                  <a:gd name="connsiteX14" fmla="*/ 2748160 w 3231697"/>
                  <a:gd name="connsiteY14" fmla="*/ 2558826 h 3820692"/>
                  <a:gd name="connsiteX15" fmla="*/ 2631467 w 3231697"/>
                  <a:gd name="connsiteY15" fmla="*/ 2936521 h 3820692"/>
                  <a:gd name="connsiteX16" fmla="*/ 2554579 w 3231697"/>
                  <a:gd name="connsiteY16" fmla="*/ 3098798 h 3820692"/>
                  <a:gd name="connsiteX17" fmla="*/ 2460870 w 3231697"/>
                  <a:gd name="connsiteY17" fmla="*/ 3255123 h 3820692"/>
                  <a:gd name="connsiteX18" fmla="*/ 2306147 w 3231697"/>
                  <a:gd name="connsiteY18" fmla="*/ 3448049 h 3820692"/>
                  <a:gd name="connsiteX19" fmla="*/ 2089348 w 3231697"/>
                  <a:gd name="connsiteY19" fmla="*/ 3622232 h 3820692"/>
                  <a:gd name="connsiteX20" fmla="*/ 1834519 w 3231697"/>
                  <a:gd name="connsiteY20" fmla="*/ 3738207 h 3820692"/>
                  <a:gd name="connsiteX21" fmla="*/ 1533723 w 3231697"/>
                  <a:gd name="connsiteY21" fmla="*/ 3804794 h 3820692"/>
                  <a:gd name="connsiteX22" fmla="*/ 1319410 w 3231697"/>
                  <a:gd name="connsiteY22" fmla="*/ 3820669 h 3820692"/>
                  <a:gd name="connsiteX23" fmla="*/ 970639 w 3231697"/>
                  <a:gd name="connsiteY23" fmla="*/ 3806559 h 3820692"/>
                  <a:gd name="connsiteX24" fmla="*/ 701114 w 3231697"/>
                  <a:gd name="connsiteY24" fmla="*/ 3747910 h 3820692"/>
                  <a:gd name="connsiteX25" fmla="*/ 470098 w 3231697"/>
                  <a:gd name="connsiteY25" fmla="*/ 3653982 h 3820692"/>
                  <a:gd name="connsiteX26" fmla="*/ 287535 w 3231697"/>
                  <a:gd name="connsiteY26" fmla="*/ 3503169 h 3820692"/>
                  <a:gd name="connsiteX27" fmla="*/ 168473 w 3231697"/>
                  <a:gd name="connsiteY27" fmla="*/ 3360294 h 3820692"/>
                  <a:gd name="connsiteX28" fmla="*/ 57348 w 3231697"/>
                  <a:gd name="connsiteY28" fmla="*/ 3177732 h 3820692"/>
                  <a:gd name="connsiteX29" fmla="*/ 9723 w 3231697"/>
                  <a:gd name="connsiteY29" fmla="*/ 2899919 h 3820692"/>
                  <a:gd name="connsiteX30" fmla="*/ 1785 w 3231697"/>
                  <a:gd name="connsiteY30" fmla="*/ 2661794 h 3820692"/>
                  <a:gd name="connsiteX31" fmla="*/ 33535 w 3231697"/>
                  <a:gd name="connsiteY31" fmla="*/ 2368107 h 3820692"/>
                  <a:gd name="connsiteX32" fmla="*/ 57348 w 3231697"/>
                  <a:gd name="connsiteY32" fmla="*/ 2249044 h 3820692"/>
                  <a:gd name="connsiteX33" fmla="*/ 81160 w 3231697"/>
                  <a:gd name="connsiteY33" fmla="*/ 2185544 h 3820692"/>
                  <a:gd name="connsiteX34" fmla="*/ 81160 w 3231697"/>
                  <a:gd name="connsiteY34" fmla="*/ 2145857 h 3820692"/>
                  <a:gd name="connsiteX35" fmla="*/ 81160 w 3231697"/>
                  <a:gd name="connsiteY35" fmla="*/ 2145857 h 3820692"/>
                  <a:gd name="connsiteX36" fmla="*/ 168473 w 3231697"/>
                  <a:gd name="connsiteY36" fmla="*/ 2153794 h 3820692"/>
                  <a:gd name="connsiteX37" fmla="*/ 779660 w 3231697"/>
                  <a:gd name="connsiteY37" fmla="*/ 2145857 h 3820692"/>
                  <a:gd name="connsiteX38" fmla="*/ 835223 w 3231697"/>
                  <a:gd name="connsiteY38" fmla="*/ 2145857 h 3820692"/>
                  <a:gd name="connsiteX39" fmla="*/ 890785 w 3231697"/>
                  <a:gd name="connsiteY39" fmla="*/ 2153794 h 3820692"/>
                  <a:gd name="connsiteX40" fmla="*/ 890785 w 3231697"/>
                  <a:gd name="connsiteY40" fmla="*/ 2153794 h 3820692"/>
                  <a:gd name="connsiteX41" fmla="*/ 859035 w 3231697"/>
                  <a:gd name="connsiteY41" fmla="*/ 2312544 h 3820692"/>
                  <a:gd name="connsiteX42" fmla="*/ 819348 w 3231697"/>
                  <a:gd name="connsiteY42" fmla="*/ 2510982 h 3820692"/>
                  <a:gd name="connsiteX43" fmla="*/ 811410 w 3231697"/>
                  <a:gd name="connsiteY43" fmla="*/ 2622107 h 3820692"/>
                  <a:gd name="connsiteX44" fmla="*/ 811410 w 3231697"/>
                  <a:gd name="connsiteY44" fmla="*/ 2757044 h 3820692"/>
                  <a:gd name="connsiteX45" fmla="*/ 851098 w 3231697"/>
                  <a:gd name="connsiteY45" fmla="*/ 2876107 h 3820692"/>
                  <a:gd name="connsiteX46" fmla="*/ 946348 w 3231697"/>
                  <a:gd name="connsiteY46" fmla="*/ 2947544 h 3820692"/>
                  <a:gd name="connsiteX47" fmla="*/ 1065410 w 3231697"/>
                  <a:gd name="connsiteY47" fmla="*/ 2979294 h 3820692"/>
                  <a:gd name="connsiteX48" fmla="*/ 1240035 w 3231697"/>
                  <a:gd name="connsiteY48" fmla="*/ 3026919 h 3820692"/>
                  <a:gd name="connsiteX49" fmla="*/ 1446410 w 3231697"/>
                  <a:gd name="connsiteY49" fmla="*/ 3011044 h 3820692"/>
                  <a:gd name="connsiteX50" fmla="*/ 1621035 w 3231697"/>
                  <a:gd name="connsiteY50" fmla="*/ 2907857 h 3820692"/>
                  <a:gd name="connsiteX51" fmla="*/ 1763910 w 3231697"/>
                  <a:gd name="connsiteY51" fmla="*/ 2757044 h 3820692"/>
                  <a:gd name="connsiteX52" fmla="*/ 1859160 w 3231697"/>
                  <a:gd name="connsiteY52" fmla="*/ 2376044 h 3820692"/>
                  <a:gd name="connsiteX53" fmla="*/ 1962348 w 3231697"/>
                  <a:gd name="connsiteY53" fmla="*/ 1979169 h 3820692"/>
                  <a:gd name="connsiteX54" fmla="*/ 2116242 w 3231697"/>
                  <a:gd name="connsiteY54" fmla="*/ 1198209 h 3820692"/>
                  <a:gd name="connsiteX55" fmla="*/ 2289443 w 3231697"/>
                  <a:gd name="connsiteY55" fmla="*/ 350440 h 3820692"/>
                  <a:gd name="connsiteX56" fmla="*/ 2348087 w 3231697"/>
                  <a:gd name="connsiteY56" fmla="*/ 62262 h 3820692"/>
                  <a:gd name="connsiteX57" fmla="*/ 2359935 w 3231697"/>
                  <a:gd name="connsiteY57" fmla="*/ 1849 h 3820692"/>
                  <a:gd name="connsiteX58" fmla="*/ 2386831 w 3231697"/>
                  <a:gd name="connsiteY58" fmla="*/ 20813 h 3820692"/>
                  <a:gd name="connsiteX0" fmla="*/ 2386831 w 3231697"/>
                  <a:gd name="connsiteY0" fmla="*/ 20813 h 3820687"/>
                  <a:gd name="connsiteX1" fmla="*/ 2470348 w 3231697"/>
                  <a:gd name="connsiteY1" fmla="*/ 74169 h 3820687"/>
                  <a:gd name="connsiteX2" fmla="*/ 2565598 w 3231697"/>
                  <a:gd name="connsiteY2" fmla="*/ 121794 h 3820687"/>
                  <a:gd name="connsiteX3" fmla="*/ 2711672 w 3231697"/>
                  <a:gd name="connsiteY3" fmla="*/ 167656 h 3820687"/>
                  <a:gd name="connsiteX4" fmla="*/ 2840329 w 3231697"/>
                  <a:gd name="connsiteY4" fmla="*/ 193232 h 3820687"/>
                  <a:gd name="connsiteX5" fmla="*/ 2948255 w 3231697"/>
                  <a:gd name="connsiteY5" fmla="*/ 200508 h 3820687"/>
                  <a:gd name="connsiteX6" fmla="*/ 3081535 w 3231697"/>
                  <a:gd name="connsiteY6" fmla="*/ 193232 h 3820687"/>
                  <a:gd name="connsiteX7" fmla="*/ 3134016 w 3231697"/>
                  <a:gd name="connsiteY7" fmla="*/ 187059 h 3820687"/>
                  <a:gd name="connsiteX8" fmla="*/ 3178444 w 3231697"/>
                  <a:gd name="connsiteY8" fmla="*/ 179783 h 3820687"/>
                  <a:gd name="connsiteX9" fmla="*/ 3229150 w 3231697"/>
                  <a:gd name="connsiteY9" fmla="*/ 169419 h 3820687"/>
                  <a:gd name="connsiteX10" fmla="*/ 3221210 w 3231697"/>
                  <a:gd name="connsiteY10" fmla="*/ 228293 h 3820687"/>
                  <a:gd name="connsiteX11" fmla="*/ 3195860 w 3231697"/>
                  <a:gd name="connsiteY11" fmla="*/ 354411 h 3820687"/>
                  <a:gd name="connsiteX12" fmla="*/ 3158659 w 3231697"/>
                  <a:gd name="connsiteY12" fmla="*/ 540723 h 3820687"/>
                  <a:gd name="connsiteX13" fmla="*/ 2922785 w 3231697"/>
                  <a:gd name="connsiteY13" fmla="*/ 1701357 h 3820687"/>
                  <a:gd name="connsiteX14" fmla="*/ 2748160 w 3231697"/>
                  <a:gd name="connsiteY14" fmla="*/ 2558826 h 3820687"/>
                  <a:gd name="connsiteX15" fmla="*/ 2631467 w 3231697"/>
                  <a:gd name="connsiteY15" fmla="*/ 2936521 h 3820687"/>
                  <a:gd name="connsiteX16" fmla="*/ 2554579 w 3231697"/>
                  <a:gd name="connsiteY16" fmla="*/ 3098798 h 3820687"/>
                  <a:gd name="connsiteX17" fmla="*/ 2460870 w 3231697"/>
                  <a:gd name="connsiteY17" fmla="*/ 3255123 h 3820687"/>
                  <a:gd name="connsiteX18" fmla="*/ 2306147 w 3231697"/>
                  <a:gd name="connsiteY18" fmla="*/ 3448049 h 3820687"/>
                  <a:gd name="connsiteX19" fmla="*/ 2089348 w 3231697"/>
                  <a:gd name="connsiteY19" fmla="*/ 3622232 h 3820687"/>
                  <a:gd name="connsiteX20" fmla="*/ 1834519 w 3231697"/>
                  <a:gd name="connsiteY20" fmla="*/ 3738207 h 3820687"/>
                  <a:gd name="connsiteX21" fmla="*/ 1533723 w 3231697"/>
                  <a:gd name="connsiteY21" fmla="*/ 3804794 h 3820687"/>
                  <a:gd name="connsiteX22" fmla="*/ 1319410 w 3231697"/>
                  <a:gd name="connsiteY22" fmla="*/ 3820669 h 3820687"/>
                  <a:gd name="connsiteX23" fmla="*/ 970639 w 3231697"/>
                  <a:gd name="connsiteY23" fmla="*/ 3806559 h 3820687"/>
                  <a:gd name="connsiteX24" fmla="*/ 722441 w 3231697"/>
                  <a:gd name="connsiteY24" fmla="*/ 3752760 h 3820687"/>
                  <a:gd name="connsiteX25" fmla="*/ 470098 w 3231697"/>
                  <a:gd name="connsiteY25" fmla="*/ 3653982 h 3820687"/>
                  <a:gd name="connsiteX26" fmla="*/ 287535 w 3231697"/>
                  <a:gd name="connsiteY26" fmla="*/ 3503169 h 3820687"/>
                  <a:gd name="connsiteX27" fmla="*/ 168473 w 3231697"/>
                  <a:gd name="connsiteY27" fmla="*/ 3360294 h 3820687"/>
                  <a:gd name="connsiteX28" fmla="*/ 57348 w 3231697"/>
                  <a:gd name="connsiteY28" fmla="*/ 3177732 h 3820687"/>
                  <a:gd name="connsiteX29" fmla="*/ 9723 w 3231697"/>
                  <a:gd name="connsiteY29" fmla="*/ 2899919 h 3820687"/>
                  <a:gd name="connsiteX30" fmla="*/ 1785 w 3231697"/>
                  <a:gd name="connsiteY30" fmla="*/ 2661794 h 3820687"/>
                  <a:gd name="connsiteX31" fmla="*/ 33535 w 3231697"/>
                  <a:gd name="connsiteY31" fmla="*/ 2368107 h 3820687"/>
                  <a:gd name="connsiteX32" fmla="*/ 57348 w 3231697"/>
                  <a:gd name="connsiteY32" fmla="*/ 2249044 h 3820687"/>
                  <a:gd name="connsiteX33" fmla="*/ 81160 w 3231697"/>
                  <a:gd name="connsiteY33" fmla="*/ 2185544 h 3820687"/>
                  <a:gd name="connsiteX34" fmla="*/ 81160 w 3231697"/>
                  <a:gd name="connsiteY34" fmla="*/ 2145857 h 3820687"/>
                  <a:gd name="connsiteX35" fmla="*/ 81160 w 3231697"/>
                  <a:gd name="connsiteY35" fmla="*/ 2145857 h 3820687"/>
                  <a:gd name="connsiteX36" fmla="*/ 168473 w 3231697"/>
                  <a:gd name="connsiteY36" fmla="*/ 2153794 h 3820687"/>
                  <a:gd name="connsiteX37" fmla="*/ 779660 w 3231697"/>
                  <a:gd name="connsiteY37" fmla="*/ 2145857 h 3820687"/>
                  <a:gd name="connsiteX38" fmla="*/ 835223 w 3231697"/>
                  <a:gd name="connsiteY38" fmla="*/ 2145857 h 3820687"/>
                  <a:gd name="connsiteX39" fmla="*/ 890785 w 3231697"/>
                  <a:gd name="connsiteY39" fmla="*/ 2153794 h 3820687"/>
                  <a:gd name="connsiteX40" fmla="*/ 890785 w 3231697"/>
                  <a:gd name="connsiteY40" fmla="*/ 2153794 h 3820687"/>
                  <a:gd name="connsiteX41" fmla="*/ 859035 w 3231697"/>
                  <a:gd name="connsiteY41" fmla="*/ 2312544 h 3820687"/>
                  <a:gd name="connsiteX42" fmla="*/ 819348 w 3231697"/>
                  <a:gd name="connsiteY42" fmla="*/ 2510982 h 3820687"/>
                  <a:gd name="connsiteX43" fmla="*/ 811410 w 3231697"/>
                  <a:gd name="connsiteY43" fmla="*/ 2622107 h 3820687"/>
                  <a:gd name="connsiteX44" fmla="*/ 811410 w 3231697"/>
                  <a:gd name="connsiteY44" fmla="*/ 2757044 h 3820687"/>
                  <a:gd name="connsiteX45" fmla="*/ 851098 w 3231697"/>
                  <a:gd name="connsiteY45" fmla="*/ 2876107 h 3820687"/>
                  <a:gd name="connsiteX46" fmla="*/ 946348 w 3231697"/>
                  <a:gd name="connsiteY46" fmla="*/ 2947544 h 3820687"/>
                  <a:gd name="connsiteX47" fmla="*/ 1065410 w 3231697"/>
                  <a:gd name="connsiteY47" fmla="*/ 2979294 h 3820687"/>
                  <a:gd name="connsiteX48" fmla="*/ 1240035 w 3231697"/>
                  <a:gd name="connsiteY48" fmla="*/ 3026919 h 3820687"/>
                  <a:gd name="connsiteX49" fmla="*/ 1446410 w 3231697"/>
                  <a:gd name="connsiteY49" fmla="*/ 3011044 h 3820687"/>
                  <a:gd name="connsiteX50" fmla="*/ 1621035 w 3231697"/>
                  <a:gd name="connsiteY50" fmla="*/ 2907857 h 3820687"/>
                  <a:gd name="connsiteX51" fmla="*/ 1763910 w 3231697"/>
                  <a:gd name="connsiteY51" fmla="*/ 2757044 h 3820687"/>
                  <a:gd name="connsiteX52" fmla="*/ 1859160 w 3231697"/>
                  <a:gd name="connsiteY52" fmla="*/ 2376044 h 3820687"/>
                  <a:gd name="connsiteX53" fmla="*/ 1962348 w 3231697"/>
                  <a:gd name="connsiteY53" fmla="*/ 1979169 h 3820687"/>
                  <a:gd name="connsiteX54" fmla="*/ 2116242 w 3231697"/>
                  <a:gd name="connsiteY54" fmla="*/ 1198209 h 3820687"/>
                  <a:gd name="connsiteX55" fmla="*/ 2289443 w 3231697"/>
                  <a:gd name="connsiteY55" fmla="*/ 350440 h 3820687"/>
                  <a:gd name="connsiteX56" fmla="*/ 2348087 w 3231697"/>
                  <a:gd name="connsiteY56" fmla="*/ 62262 h 3820687"/>
                  <a:gd name="connsiteX57" fmla="*/ 2359935 w 3231697"/>
                  <a:gd name="connsiteY57" fmla="*/ 1849 h 3820687"/>
                  <a:gd name="connsiteX58" fmla="*/ 2386831 w 3231697"/>
                  <a:gd name="connsiteY58" fmla="*/ 20813 h 3820687"/>
                  <a:gd name="connsiteX0" fmla="*/ 2386831 w 3231697"/>
                  <a:gd name="connsiteY0" fmla="*/ 20813 h 3820687"/>
                  <a:gd name="connsiteX1" fmla="*/ 2470348 w 3231697"/>
                  <a:gd name="connsiteY1" fmla="*/ 74169 h 3820687"/>
                  <a:gd name="connsiteX2" fmla="*/ 2565598 w 3231697"/>
                  <a:gd name="connsiteY2" fmla="*/ 121794 h 3820687"/>
                  <a:gd name="connsiteX3" fmla="*/ 2711672 w 3231697"/>
                  <a:gd name="connsiteY3" fmla="*/ 167656 h 3820687"/>
                  <a:gd name="connsiteX4" fmla="*/ 2840329 w 3231697"/>
                  <a:gd name="connsiteY4" fmla="*/ 193232 h 3820687"/>
                  <a:gd name="connsiteX5" fmla="*/ 2948255 w 3231697"/>
                  <a:gd name="connsiteY5" fmla="*/ 200508 h 3820687"/>
                  <a:gd name="connsiteX6" fmla="*/ 3081535 w 3231697"/>
                  <a:gd name="connsiteY6" fmla="*/ 193232 h 3820687"/>
                  <a:gd name="connsiteX7" fmla="*/ 3134016 w 3231697"/>
                  <a:gd name="connsiteY7" fmla="*/ 187059 h 3820687"/>
                  <a:gd name="connsiteX8" fmla="*/ 3178444 w 3231697"/>
                  <a:gd name="connsiteY8" fmla="*/ 179783 h 3820687"/>
                  <a:gd name="connsiteX9" fmla="*/ 3229150 w 3231697"/>
                  <a:gd name="connsiteY9" fmla="*/ 169419 h 3820687"/>
                  <a:gd name="connsiteX10" fmla="*/ 3221210 w 3231697"/>
                  <a:gd name="connsiteY10" fmla="*/ 228293 h 3820687"/>
                  <a:gd name="connsiteX11" fmla="*/ 3195860 w 3231697"/>
                  <a:gd name="connsiteY11" fmla="*/ 354411 h 3820687"/>
                  <a:gd name="connsiteX12" fmla="*/ 3158659 w 3231697"/>
                  <a:gd name="connsiteY12" fmla="*/ 540723 h 3820687"/>
                  <a:gd name="connsiteX13" fmla="*/ 2922785 w 3231697"/>
                  <a:gd name="connsiteY13" fmla="*/ 1701357 h 3820687"/>
                  <a:gd name="connsiteX14" fmla="*/ 2748160 w 3231697"/>
                  <a:gd name="connsiteY14" fmla="*/ 2558826 h 3820687"/>
                  <a:gd name="connsiteX15" fmla="*/ 2631467 w 3231697"/>
                  <a:gd name="connsiteY15" fmla="*/ 2936521 h 3820687"/>
                  <a:gd name="connsiteX16" fmla="*/ 2554579 w 3231697"/>
                  <a:gd name="connsiteY16" fmla="*/ 3098798 h 3820687"/>
                  <a:gd name="connsiteX17" fmla="*/ 2460870 w 3231697"/>
                  <a:gd name="connsiteY17" fmla="*/ 3255123 h 3820687"/>
                  <a:gd name="connsiteX18" fmla="*/ 2306147 w 3231697"/>
                  <a:gd name="connsiteY18" fmla="*/ 3448049 h 3820687"/>
                  <a:gd name="connsiteX19" fmla="*/ 2089348 w 3231697"/>
                  <a:gd name="connsiteY19" fmla="*/ 3622232 h 3820687"/>
                  <a:gd name="connsiteX20" fmla="*/ 1834519 w 3231697"/>
                  <a:gd name="connsiteY20" fmla="*/ 3738207 h 3820687"/>
                  <a:gd name="connsiteX21" fmla="*/ 1533723 w 3231697"/>
                  <a:gd name="connsiteY21" fmla="*/ 3804794 h 3820687"/>
                  <a:gd name="connsiteX22" fmla="*/ 1319410 w 3231697"/>
                  <a:gd name="connsiteY22" fmla="*/ 3820669 h 3820687"/>
                  <a:gd name="connsiteX23" fmla="*/ 970639 w 3231697"/>
                  <a:gd name="connsiteY23" fmla="*/ 3806559 h 3820687"/>
                  <a:gd name="connsiteX24" fmla="*/ 722441 w 3231697"/>
                  <a:gd name="connsiteY24" fmla="*/ 3752760 h 3820687"/>
                  <a:gd name="connsiteX25" fmla="*/ 470098 w 3231697"/>
                  <a:gd name="connsiteY25" fmla="*/ 3653982 h 3820687"/>
                  <a:gd name="connsiteX26" fmla="*/ 289904 w 3231697"/>
                  <a:gd name="connsiteY26" fmla="*/ 3512870 h 3820687"/>
                  <a:gd name="connsiteX27" fmla="*/ 168473 w 3231697"/>
                  <a:gd name="connsiteY27" fmla="*/ 3360294 h 3820687"/>
                  <a:gd name="connsiteX28" fmla="*/ 57348 w 3231697"/>
                  <a:gd name="connsiteY28" fmla="*/ 3177732 h 3820687"/>
                  <a:gd name="connsiteX29" fmla="*/ 9723 w 3231697"/>
                  <a:gd name="connsiteY29" fmla="*/ 2899919 h 3820687"/>
                  <a:gd name="connsiteX30" fmla="*/ 1785 w 3231697"/>
                  <a:gd name="connsiteY30" fmla="*/ 2661794 h 3820687"/>
                  <a:gd name="connsiteX31" fmla="*/ 33535 w 3231697"/>
                  <a:gd name="connsiteY31" fmla="*/ 2368107 h 3820687"/>
                  <a:gd name="connsiteX32" fmla="*/ 57348 w 3231697"/>
                  <a:gd name="connsiteY32" fmla="*/ 2249044 h 3820687"/>
                  <a:gd name="connsiteX33" fmla="*/ 81160 w 3231697"/>
                  <a:gd name="connsiteY33" fmla="*/ 2185544 h 3820687"/>
                  <a:gd name="connsiteX34" fmla="*/ 81160 w 3231697"/>
                  <a:gd name="connsiteY34" fmla="*/ 2145857 h 3820687"/>
                  <a:gd name="connsiteX35" fmla="*/ 81160 w 3231697"/>
                  <a:gd name="connsiteY35" fmla="*/ 2145857 h 3820687"/>
                  <a:gd name="connsiteX36" fmla="*/ 168473 w 3231697"/>
                  <a:gd name="connsiteY36" fmla="*/ 2153794 h 3820687"/>
                  <a:gd name="connsiteX37" fmla="*/ 779660 w 3231697"/>
                  <a:gd name="connsiteY37" fmla="*/ 2145857 h 3820687"/>
                  <a:gd name="connsiteX38" fmla="*/ 835223 w 3231697"/>
                  <a:gd name="connsiteY38" fmla="*/ 2145857 h 3820687"/>
                  <a:gd name="connsiteX39" fmla="*/ 890785 w 3231697"/>
                  <a:gd name="connsiteY39" fmla="*/ 2153794 h 3820687"/>
                  <a:gd name="connsiteX40" fmla="*/ 890785 w 3231697"/>
                  <a:gd name="connsiteY40" fmla="*/ 2153794 h 3820687"/>
                  <a:gd name="connsiteX41" fmla="*/ 859035 w 3231697"/>
                  <a:gd name="connsiteY41" fmla="*/ 2312544 h 3820687"/>
                  <a:gd name="connsiteX42" fmla="*/ 819348 w 3231697"/>
                  <a:gd name="connsiteY42" fmla="*/ 2510982 h 3820687"/>
                  <a:gd name="connsiteX43" fmla="*/ 811410 w 3231697"/>
                  <a:gd name="connsiteY43" fmla="*/ 2622107 h 3820687"/>
                  <a:gd name="connsiteX44" fmla="*/ 811410 w 3231697"/>
                  <a:gd name="connsiteY44" fmla="*/ 2757044 h 3820687"/>
                  <a:gd name="connsiteX45" fmla="*/ 851098 w 3231697"/>
                  <a:gd name="connsiteY45" fmla="*/ 2876107 h 3820687"/>
                  <a:gd name="connsiteX46" fmla="*/ 946348 w 3231697"/>
                  <a:gd name="connsiteY46" fmla="*/ 2947544 h 3820687"/>
                  <a:gd name="connsiteX47" fmla="*/ 1065410 w 3231697"/>
                  <a:gd name="connsiteY47" fmla="*/ 2979294 h 3820687"/>
                  <a:gd name="connsiteX48" fmla="*/ 1240035 w 3231697"/>
                  <a:gd name="connsiteY48" fmla="*/ 3026919 h 3820687"/>
                  <a:gd name="connsiteX49" fmla="*/ 1446410 w 3231697"/>
                  <a:gd name="connsiteY49" fmla="*/ 3011044 h 3820687"/>
                  <a:gd name="connsiteX50" fmla="*/ 1621035 w 3231697"/>
                  <a:gd name="connsiteY50" fmla="*/ 2907857 h 3820687"/>
                  <a:gd name="connsiteX51" fmla="*/ 1763910 w 3231697"/>
                  <a:gd name="connsiteY51" fmla="*/ 2757044 h 3820687"/>
                  <a:gd name="connsiteX52" fmla="*/ 1859160 w 3231697"/>
                  <a:gd name="connsiteY52" fmla="*/ 2376044 h 3820687"/>
                  <a:gd name="connsiteX53" fmla="*/ 1962348 w 3231697"/>
                  <a:gd name="connsiteY53" fmla="*/ 1979169 h 3820687"/>
                  <a:gd name="connsiteX54" fmla="*/ 2116242 w 3231697"/>
                  <a:gd name="connsiteY54" fmla="*/ 1198209 h 3820687"/>
                  <a:gd name="connsiteX55" fmla="*/ 2289443 w 3231697"/>
                  <a:gd name="connsiteY55" fmla="*/ 350440 h 3820687"/>
                  <a:gd name="connsiteX56" fmla="*/ 2348087 w 3231697"/>
                  <a:gd name="connsiteY56" fmla="*/ 62262 h 3820687"/>
                  <a:gd name="connsiteX57" fmla="*/ 2359935 w 3231697"/>
                  <a:gd name="connsiteY57" fmla="*/ 1849 h 3820687"/>
                  <a:gd name="connsiteX58" fmla="*/ 2386831 w 3231697"/>
                  <a:gd name="connsiteY58" fmla="*/ 20813 h 3820687"/>
                  <a:gd name="connsiteX0" fmla="*/ 2386831 w 3231697"/>
                  <a:gd name="connsiteY0" fmla="*/ 20813 h 3820687"/>
                  <a:gd name="connsiteX1" fmla="*/ 2470348 w 3231697"/>
                  <a:gd name="connsiteY1" fmla="*/ 74169 h 3820687"/>
                  <a:gd name="connsiteX2" fmla="*/ 2565598 w 3231697"/>
                  <a:gd name="connsiteY2" fmla="*/ 121794 h 3820687"/>
                  <a:gd name="connsiteX3" fmla="*/ 2711672 w 3231697"/>
                  <a:gd name="connsiteY3" fmla="*/ 167656 h 3820687"/>
                  <a:gd name="connsiteX4" fmla="*/ 2840329 w 3231697"/>
                  <a:gd name="connsiteY4" fmla="*/ 193232 h 3820687"/>
                  <a:gd name="connsiteX5" fmla="*/ 2948255 w 3231697"/>
                  <a:gd name="connsiteY5" fmla="*/ 200508 h 3820687"/>
                  <a:gd name="connsiteX6" fmla="*/ 3081535 w 3231697"/>
                  <a:gd name="connsiteY6" fmla="*/ 193232 h 3820687"/>
                  <a:gd name="connsiteX7" fmla="*/ 3134016 w 3231697"/>
                  <a:gd name="connsiteY7" fmla="*/ 187059 h 3820687"/>
                  <a:gd name="connsiteX8" fmla="*/ 3178444 w 3231697"/>
                  <a:gd name="connsiteY8" fmla="*/ 179783 h 3820687"/>
                  <a:gd name="connsiteX9" fmla="*/ 3229150 w 3231697"/>
                  <a:gd name="connsiteY9" fmla="*/ 169419 h 3820687"/>
                  <a:gd name="connsiteX10" fmla="*/ 3221210 w 3231697"/>
                  <a:gd name="connsiteY10" fmla="*/ 228293 h 3820687"/>
                  <a:gd name="connsiteX11" fmla="*/ 3195860 w 3231697"/>
                  <a:gd name="connsiteY11" fmla="*/ 354411 h 3820687"/>
                  <a:gd name="connsiteX12" fmla="*/ 3158659 w 3231697"/>
                  <a:gd name="connsiteY12" fmla="*/ 540723 h 3820687"/>
                  <a:gd name="connsiteX13" fmla="*/ 2922785 w 3231697"/>
                  <a:gd name="connsiteY13" fmla="*/ 1701357 h 3820687"/>
                  <a:gd name="connsiteX14" fmla="*/ 2748160 w 3231697"/>
                  <a:gd name="connsiteY14" fmla="*/ 2558826 h 3820687"/>
                  <a:gd name="connsiteX15" fmla="*/ 2631467 w 3231697"/>
                  <a:gd name="connsiteY15" fmla="*/ 2936521 h 3820687"/>
                  <a:gd name="connsiteX16" fmla="*/ 2554579 w 3231697"/>
                  <a:gd name="connsiteY16" fmla="*/ 3098798 h 3820687"/>
                  <a:gd name="connsiteX17" fmla="*/ 2460870 w 3231697"/>
                  <a:gd name="connsiteY17" fmla="*/ 3255123 h 3820687"/>
                  <a:gd name="connsiteX18" fmla="*/ 2306147 w 3231697"/>
                  <a:gd name="connsiteY18" fmla="*/ 3448049 h 3820687"/>
                  <a:gd name="connsiteX19" fmla="*/ 2089348 w 3231697"/>
                  <a:gd name="connsiteY19" fmla="*/ 3622232 h 3820687"/>
                  <a:gd name="connsiteX20" fmla="*/ 1834519 w 3231697"/>
                  <a:gd name="connsiteY20" fmla="*/ 3738207 h 3820687"/>
                  <a:gd name="connsiteX21" fmla="*/ 1533723 w 3231697"/>
                  <a:gd name="connsiteY21" fmla="*/ 3804794 h 3820687"/>
                  <a:gd name="connsiteX22" fmla="*/ 1319410 w 3231697"/>
                  <a:gd name="connsiteY22" fmla="*/ 3820669 h 3820687"/>
                  <a:gd name="connsiteX23" fmla="*/ 970639 w 3231697"/>
                  <a:gd name="connsiteY23" fmla="*/ 3806559 h 3820687"/>
                  <a:gd name="connsiteX24" fmla="*/ 722441 w 3231697"/>
                  <a:gd name="connsiteY24" fmla="*/ 3752760 h 3820687"/>
                  <a:gd name="connsiteX25" fmla="*/ 470098 w 3231697"/>
                  <a:gd name="connsiteY25" fmla="*/ 3653982 h 3820687"/>
                  <a:gd name="connsiteX26" fmla="*/ 289904 w 3231697"/>
                  <a:gd name="connsiteY26" fmla="*/ 3512870 h 3820687"/>
                  <a:gd name="connsiteX27" fmla="*/ 161364 w 3231697"/>
                  <a:gd name="connsiteY27" fmla="*/ 3360294 h 3820687"/>
                  <a:gd name="connsiteX28" fmla="*/ 57348 w 3231697"/>
                  <a:gd name="connsiteY28" fmla="*/ 3177732 h 3820687"/>
                  <a:gd name="connsiteX29" fmla="*/ 9723 w 3231697"/>
                  <a:gd name="connsiteY29" fmla="*/ 2899919 h 3820687"/>
                  <a:gd name="connsiteX30" fmla="*/ 1785 w 3231697"/>
                  <a:gd name="connsiteY30" fmla="*/ 2661794 h 3820687"/>
                  <a:gd name="connsiteX31" fmla="*/ 33535 w 3231697"/>
                  <a:gd name="connsiteY31" fmla="*/ 2368107 h 3820687"/>
                  <a:gd name="connsiteX32" fmla="*/ 57348 w 3231697"/>
                  <a:gd name="connsiteY32" fmla="*/ 2249044 h 3820687"/>
                  <a:gd name="connsiteX33" fmla="*/ 81160 w 3231697"/>
                  <a:gd name="connsiteY33" fmla="*/ 2185544 h 3820687"/>
                  <a:gd name="connsiteX34" fmla="*/ 81160 w 3231697"/>
                  <a:gd name="connsiteY34" fmla="*/ 2145857 h 3820687"/>
                  <a:gd name="connsiteX35" fmla="*/ 81160 w 3231697"/>
                  <a:gd name="connsiteY35" fmla="*/ 2145857 h 3820687"/>
                  <a:gd name="connsiteX36" fmla="*/ 168473 w 3231697"/>
                  <a:gd name="connsiteY36" fmla="*/ 2153794 h 3820687"/>
                  <a:gd name="connsiteX37" fmla="*/ 779660 w 3231697"/>
                  <a:gd name="connsiteY37" fmla="*/ 2145857 h 3820687"/>
                  <a:gd name="connsiteX38" fmla="*/ 835223 w 3231697"/>
                  <a:gd name="connsiteY38" fmla="*/ 2145857 h 3820687"/>
                  <a:gd name="connsiteX39" fmla="*/ 890785 w 3231697"/>
                  <a:gd name="connsiteY39" fmla="*/ 2153794 h 3820687"/>
                  <a:gd name="connsiteX40" fmla="*/ 890785 w 3231697"/>
                  <a:gd name="connsiteY40" fmla="*/ 2153794 h 3820687"/>
                  <a:gd name="connsiteX41" fmla="*/ 859035 w 3231697"/>
                  <a:gd name="connsiteY41" fmla="*/ 2312544 h 3820687"/>
                  <a:gd name="connsiteX42" fmla="*/ 819348 w 3231697"/>
                  <a:gd name="connsiteY42" fmla="*/ 2510982 h 3820687"/>
                  <a:gd name="connsiteX43" fmla="*/ 811410 w 3231697"/>
                  <a:gd name="connsiteY43" fmla="*/ 2622107 h 3820687"/>
                  <a:gd name="connsiteX44" fmla="*/ 811410 w 3231697"/>
                  <a:gd name="connsiteY44" fmla="*/ 2757044 h 3820687"/>
                  <a:gd name="connsiteX45" fmla="*/ 851098 w 3231697"/>
                  <a:gd name="connsiteY45" fmla="*/ 2876107 h 3820687"/>
                  <a:gd name="connsiteX46" fmla="*/ 946348 w 3231697"/>
                  <a:gd name="connsiteY46" fmla="*/ 2947544 h 3820687"/>
                  <a:gd name="connsiteX47" fmla="*/ 1065410 w 3231697"/>
                  <a:gd name="connsiteY47" fmla="*/ 2979294 h 3820687"/>
                  <a:gd name="connsiteX48" fmla="*/ 1240035 w 3231697"/>
                  <a:gd name="connsiteY48" fmla="*/ 3026919 h 3820687"/>
                  <a:gd name="connsiteX49" fmla="*/ 1446410 w 3231697"/>
                  <a:gd name="connsiteY49" fmla="*/ 3011044 h 3820687"/>
                  <a:gd name="connsiteX50" fmla="*/ 1621035 w 3231697"/>
                  <a:gd name="connsiteY50" fmla="*/ 2907857 h 3820687"/>
                  <a:gd name="connsiteX51" fmla="*/ 1763910 w 3231697"/>
                  <a:gd name="connsiteY51" fmla="*/ 2757044 h 3820687"/>
                  <a:gd name="connsiteX52" fmla="*/ 1859160 w 3231697"/>
                  <a:gd name="connsiteY52" fmla="*/ 2376044 h 3820687"/>
                  <a:gd name="connsiteX53" fmla="*/ 1962348 w 3231697"/>
                  <a:gd name="connsiteY53" fmla="*/ 1979169 h 3820687"/>
                  <a:gd name="connsiteX54" fmla="*/ 2116242 w 3231697"/>
                  <a:gd name="connsiteY54" fmla="*/ 1198209 h 3820687"/>
                  <a:gd name="connsiteX55" fmla="*/ 2289443 w 3231697"/>
                  <a:gd name="connsiteY55" fmla="*/ 350440 h 3820687"/>
                  <a:gd name="connsiteX56" fmla="*/ 2348087 w 3231697"/>
                  <a:gd name="connsiteY56" fmla="*/ 62262 h 3820687"/>
                  <a:gd name="connsiteX57" fmla="*/ 2359935 w 3231697"/>
                  <a:gd name="connsiteY57" fmla="*/ 1849 h 3820687"/>
                  <a:gd name="connsiteX58" fmla="*/ 2386831 w 3231697"/>
                  <a:gd name="connsiteY58" fmla="*/ 20813 h 3820687"/>
                  <a:gd name="connsiteX0" fmla="*/ 2386988 w 3231854"/>
                  <a:gd name="connsiteY0" fmla="*/ 20813 h 3820687"/>
                  <a:gd name="connsiteX1" fmla="*/ 2470505 w 3231854"/>
                  <a:gd name="connsiteY1" fmla="*/ 74169 h 3820687"/>
                  <a:gd name="connsiteX2" fmla="*/ 2565755 w 3231854"/>
                  <a:gd name="connsiteY2" fmla="*/ 121794 h 3820687"/>
                  <a:gd name="connsiteX3" fmla="*/ 2711829 w 3231854"/>
                  <a:gd name="connsiteY3" fmla="*/ 167656 h 3820687"/>
                  <a:gd name="connsiteX4" fmla="*/ 2840486 w 3231854"/>
                  <a:gd name="connsiteY4" fmla="*/ 193232 h 3820687"/>
                  <a:gd name="connsiteX5" fmla="*/ 2948412 w 3231854"/>
                  <a:gd name="connsiteY5" fmla="*/ 200508 h 3820687"/>
                  <a:gd name="connsiteX6" fmla="*/ 3081692 w 3231854"/>
                  <a:gd name="connsiteY6" fmla="*/ 193232 h 3820687"/>
                  <a:gd name="connsiteX7" fmla="*/ 3134173 w 3231854"/>
                  <a:gd name="connsiteY7" fmla="*/ 187059 h 3820687"/>
                  <a:gd name="connsiteX8" fmla="*/ 3178601 w 3231854"/>
                  <a:gd name="connsiteY8" fmla="*/ 179783 h 3820687"/>
                  <a:gd name="connsiteX9" fmla="*/ 3229307 w 3231854"/>
                  <a:gd name="connsiteY9" fmla="*/ 169419 h 3820687"/>
                  <a:gd name="connsiteX10" fmla="*/ 3221367 w 3231854"/>
                  <a:gd name="connsiteY10" fmla="*/ 228293 h 3820687"/>
                  <a:gd name="connsiteX11" fmla="*/ 3196017 w 3231854"/>
                  <a:gd name="connsiteY11" fmla="*/ 354411 h 3820687"/>
                  <a:gd name="connsiteX12" fmla="*/ 3158816 w 3231854"/>
                  <a:gd name="connsiteY12" fmla="*/ 540723 h 3820687"/>
                  <a:gd name="connsiteX13" fmla="*/ 2922942 w 3231854"/>
                  <a:gd name="connsiteY13" fmla="*/ 1701357 h 3820687"/>
                  <a:gd name="connsiteX14" fmla="*/ 2748317 w 3231854"/>
                  <a:gd name="connsiteY14" fmla="*/ 2558826 h 3820687"/>
                  <a:gd name="connsiteX15" fmla="*/ 2631624 w 3231854"/>
                  <a:gd name="connsiteY15" fmla="*/ 2936521 h 3820687"/>
                  <a:gd name="connsiteX16" fmla="*/ 2554736 w 3231854"/>
                  <a:gd name="connsiteY16" fmla="*/ 3098798 h 3820687"/>
                  <a:gd name="connsiteX17" fmla="*/ 2461027 w 3231854"/>
                  <a:gd name="connsiteY17" fmla="*/ 3255123 h 3820687"/>
                  <a:gd name="connsiteX18" fmla="*/ 2306304 w 3231854"/>
                  <a:gd name="connsiteY18" fmla="*/ 3448049 h 3820687"/>
                  <a:gd name="connsiteX19" fmla="*/ 2089505 w 3231854"/>
                  <a:gd name="connsiteY19" fmla="*/ 3622232 h 3820687"/>
                  <a:gd name="connsiteX20" fmla="*/ 1834676 w 3231854"/>
                  <a:gd name="connsiteY20" fmla="*/ 3738207 h 3820687"/>
                  <a:gd name="connsiteX21" fmla="*/ 1533880 w 3231854"/>
                  <a:gd name="connsiteY21" fmla="*/ 3804794 h 3820687"/>
                  <a:gd name="connsiteX22" fmla="*/ 1319567 w 3231854"/>
                  <a:gd name="connsiteY22" fmla="*/ 3820669 h 3820687"/>
                  <a:gd name="connsiteX23" fmla="*/ 970796 w 3231854"/>
                  <a:gd name="connsiteY23" fmla="*/ 3806559 h 3820687"/>
                  <a:gd name="connsiteX24" fmla="*/ 722598 w 3231854"/>
                  <a:gd name="connsiteY24" fmla="*/ 3752760 h 3820687"/>
                  <a:gd name="connsiteX25" fmla="*/ 470255 w 3231854"/>
                  <a:gd name="connsiteY25" fmla="*/ 3653982 h 3820687"/>
                  <a:gd name="connsiteX26" fmla="*/ 290061 w 3231854"/>
                  <a:gd name="connsiteY26" fmla="*/ 3512870 h 3820687"/>
                  <a:gd name="connsiteX27" fmla="*/ 161521 w 3231854"/>
                  <a:gd name="connsiteY27" fmla="*/ 3360294 h 3820687"/>
                  <a:gd name="connsiteX28" fmla="*/ 62243 w 3231854"/>
                  <a:gd name="connsiteY28" fmla="*/ 3170456 h 3820687"/>
                  <a:gd name="connsiteX29" fmla="*/ 9880 w 3231854"/>
                  <a:gd name="connsiteY29" fmla="*/ 2899919 h 3820687"/>
                  <a:gd name="connsiteX30" fmla="*/ 1942 w 3231854"/>
                  <a:gd name="connsiteY30" fmla="*/ 2661794 h 3820687"/>
                  <a:gd name="connsiteX31" fmla="*/ 33692 w 3231854"/>
                  <a:gd name="connsiteY31" fmla="*/ 2368107 h 3820687"/>
                  <a:gd name="connsiteX32" fmla="*/ 57505 w 3231854"/>
                  <a:gd name="connsiteY32" fmla="*/ 2249044 h 3820687"/>
                  <a:gd name="connsiteX33" fmla="*/ 81317 w 3231854"/>
                  <a:gd name="connsiteY33" fmla="*/ 2185544 h 3820687"/>
                  <a:gd name="connsiteX34" fmla="*/ 81317 w 3231854"/>
                  <a:gd name="connsiteY34" fmla="*/ 2145857 h 3820687"/>
                  <a:gd name="connsiteX35" fmla="*/ 81317 w 3231854"/>
                  <a:gd name="connsiteY35" fmla="*/ 2145857 h 3820687"/>
                  <a:gd name="connsiteX36" fmla="*/ 168630 w 3231854"/>
                  <a:gd name="connsiteY36" fmla="*/ 2153794 h 3820687"/>
                  <a:gd name="connsiteX37" fmla="*/ 779817 w 3231854"/>
                  <a:gd name="connsiteY37" fmla="*/ 2145857 h 3820687"/>
                  <a:gd name="connsiteX38" fmla="*/ 835380 w 3231854"/>
                  <a:gd name="connsiteY38" fmla="*/ 2145857 h 3820687"/>
                  <a:gd name="connsiteX39" fmla="*/ 890942 w 3231854"/>
                  <a:gd name="connsiteY39" fmla="*/ 2153794 h 3820687"/>
                  <a:gd name="connsiteX40" fmla="*/ 890942 w 3231854"/>
                  <a:gd name="connsiteY40" fmla="*/ 2153794 h 3820687"/>
                  <a:gd name="connsiteX41" fmla="*/ 859192 w 3231854"/>
                  <a:gd name="connsiteY41" fmla="*/ 2312544 h 3820687"/>
                  <a:gd name="connsiteX42" fmla="*/ 819505 w 3231854"/>
                  <a:gd name="connsiteY42" fmla="*/ 2510982 h 3820687"/>
                  <a:gd name="connsiteX43" fmla="*/ 811567 w 3231854"/>
                  <a:gd name="connsiteY43" fmla="*/ 2622107 h 3820687"/>
                  <a:gd name="connsiteX44" fmla="*/ 811567 w 3231854"/>
                  <a:gd name="connsiteY44" fmla="*/ 2757044 h 3820687"/>
                  <a:gd name="connsiteX45" fmla="*/ 851255 w 3231854"/>
                  <a:gd name="connsiteY45" fmla="*/ 2876107 h 3820687"/>
                  <a:gd name="connsiteX46" fmla="*/ 946505 w 3231854"/>
                  <a:gd name="connsiteY46" fmla="*/ 2947544 h 3820687"/>
                  <a:gd name="connsiteX47" fmla="*/ 1065567 w 3231854"/>
                  <a:gd name="connsiteY47" fmla="*/ 2979294 h 3820687"/>
                  <a:gd name="connsiteX48" fmla="*/ 1240192 w 3231854"/>
                  <a:gd name="connsiteY48" fmla="*/ 3026919 h 3820687"/>
                  <a:gd name="connsiteX49" fmla="*/ 1446567 w 3231854"/>
                  <a:gd name="connsiteY49" fmla="*/ 3011044 h 3820687"/>
                  <a:gd name="connsiteX50" fmla="*/ 1621192 w 3231854"/>
                  <a:gd name="connsiteY50" fmla="*/ 2907857 h 3820687"/>
                  <a:gd name="connsiteX51" fmla="*/ 1764067 w 3231854"/>
                  <a:gd name="connsiteY51" fmla="*/ 2757044 h 3820687"/>
                  <a:gd name="connsiteX52" fmla="*/ 1859317 w 3231854"/>
                  <a:gd name="connsiteY52" fmla="*/ 2376044 h 3820687"/>
                  <a:gd name="connsiteX53" fmla="*/ 1962505 w 3231854"/>
                  <a:gd name="connsiteY53" fmla="*/ 1979169 h 3820687"/>
                  <a:gd name="connsiteX54" fmla="*/ 2116399 w 3231854"/>
                  <a:gd name="connsiteY54" fmla="*/ 1198209 h 3820687"/>
                  <a:gd name="connsiteX55" fmla="*/ 2289600 w 3231854"/>
                  <a:gd name="connsiteY55" fmla="*/ 350440 h 3820687"/>
                  <a:gd name="connsiteX56" fmla="*/ 2348244 w 3231854"/>
                  <a:gd name="connsiteY56" fmla="*/ 62262 h 3820687"/>
                  <a:gd name="connsiteX57" fmla="*/ 2360092 w 3231854"/>
                  <a:gd name="connsiteY57" fmla="*/ 1849 h 3820687"/>
                  <a:gd name="connsiteX58" fmla="*/ 2386988 w 3231854"/>
                  <a:gd name="connsiteY58" fmla="*/ 20813 h 3820687"/>
                  <a:gd name="connsiteX0" fmla="*/ 2380579 w 3225445"/>
                  <a:gd name="connsiteY0" fmla="*/ 20813 h 3820687"/>
                  <a:gd name="connsiteX1" fmla="*/ 2464096 w 3225445"/>
                  <a:gd name="connsiteY1" fmla="*/ 74169 h 3820687"/>
                  <a:gd name="connsiteX2" fmla="*/ 2559346 w 3225445"/>
                  <a:gd name="connsiteY2" fmla="*/ 121794 h 3820687"/>
                  <a:gd name="connsiteX3" fmla="*/ 2705420 w 3225445"/>
                  <a:gd name="connsiteY3" fmla="*/ 167656 h 3820687"/>
                  <a:gd name="connsiteX4" fmla="*/ 2834077 w 3225445"/>
                  <a:gd name="connsiteY4" fmla="*/ 193232 h 3820687"/>
                  <a:gd name="connsiteX5" fmla="*/ 2942003 w 3225445"/>
                  <a:gd name="connsiteY5" fmla="*/ 200508 h 3820687"/>
                  <a:gd name="connsiteX6" fmla="*/ 3075283 w 3225445"/>
                  <a:gd name="connsiteY6" fmla="*/ 193232 h 3820687"/>
                  <a:gd name="connsiteX7" fmla="*/ 3127764 w 3225445"/>
                  <a:gd name="connsiteY7" fmla="*/ 187059 h 3820687"/>
                  <a:gd name="connsiteX8" fmla="*/ 3172192 w 3225445"/>
                  <a:gd name="connsiteY8" fmla="*/ 179783 h 3820687"/>
                  <a:gd name="connsiteX9" fmla="*/ 3222898 w 3225445"/>
                  <a:gd name="connsiteY9" fmla="*/ 169419 h 3820687"/>
                  <a:gd name="connsiteX10" fmla="*/ 3214958 w 3225445"/>
                  <a:gd name="connsiteY10" fmla="*/ 228293 h 3820687"/>
                  <a:gd name="connsiteX11" fmla="*/ 3189608 w 3225445"/>
                  <a:gd name="connsiteY11" fmla="*/ 354411 h 3820687"/>
                  <a:gd name="connsiteX12" fmla="*/ 3152407 w 3225445"/>
                  <a:gd name="connsiteY12" fmla="*/ 540723 h 3820687"/>
                  <a:gd name="connsiteX13" fmla="*/ 2916533 w 3225445"/>
                  <a:gd name="connsiteY13" fmla="*/ 1701357 h 3820687"/>
                  <a:gd name="connsiteX14" fmla="*/ 2741908 w 3225445"/>
                  <a:gd name="connsiteY14" fmla="*/ 2558826 h 3820687"/>
                  <a:gd name="connsiteX15" fmla="*/ 2625215 w 3225445"/>
                  <a:gd name="connsiteY15" fmla="*/ 2936521 h 3820687"/>
                  <a:gd name="connsiteX16" fmla="*/ 2548327 w 3225445"/>
                  <a:gd name="connsiteY16" fmla="*/ 3098798 h 3820687"/>
                  <a:gd name="connsiteX17" fmla="*/ 2454618 w 3225445"/>
                  <a:gd name="connsiteY17" fmla="*/ 3255123 h 3820687"/>
                  <a:gd name="connsiteX18" fmla="*/ 2299895 w 3225445"/>
                  <a:gd name="connsiteY18" fmla="*/ 3448049 h 3820687"/>
                  <a:gd name="connsiteX19" fmla="*/ 2083096 w 3225445"/>
                  <a:gd name="connsiteY19" fmla="*/ 3622232 h 3820687"/>
                  <a:gd name="connsiteX20" fmla="*/ 1828267 w 3225445"/>
                  <a:gd name="connsiteY20" fmla="*/ 3738207 h 3820687"/>
                  <a:gd name="connsiteX21" fmla="*/ 1527471 w 3225445"/>
                  <a:gd name="connsiteY21" fmla="*/ 3804794 h 3820687"/>
                  <a:gd name="connsiteX22" fmla="*/ 1313158 w 3225445"/>
                  <a:gd name="connsiteY22" fmla="*/ 3820669 h 3820687"/>
                  <a:gd name="connsiteX23" fmla="*/ 964387 w 3225445"/>
                  <a:gd name="connsiteY23" fmla="*/ 3806559 h 3820687"/>
                  <a:gd name="connsiteX24" fmla="*/ 716189 w 3225445"/>
                  <a:gd name="connsiteY24" fmla="*/ 3752760 h 3820687"/>
                  <a:gd name="connsiteX25" fmla="*/ 463846 w 3225445"/>
                  <a:gd name="connsiteY25" fmla="*/ 3653982 h 3820687"/>
                  <a:gd name="connsiteX26" fmla="*/ 283652 w 3225445"/>
                  <a:gd name="connsiteY26" fmla="*/ 3512870 h 3820687"/>
                  <a:gd name="connsiteX27" fmla="*/ 155112 w 3225445"/>
                  <a:gd name="connsiteY27" fmla="*/ 3360294 h 3820687"/>
                  <a:gd name="connsiteX28" fmla="*/ 55834 w 3225445"/>
                  <a:gd name="connsiteY28" fmla="*/ 3170456 h 3820687"/>
                  <a:gd name="connsiteX29" fmla="*/ 3471 w 3225445"/>
                  <a:gd name="connsiteY29" fmla="*/ 2899919 h 3820687"/>
                  <a:gd name="connsiteX30" fmla="*/ 7381 w 3225445"/>
                  <a:gd name="connsiteY30" fmla="*/ 2664219 h 3820687"/>
                  <a:gd name="connsiteX31" fmla="*/ 27283 w 3225445"/>
                  <a:gd name="connsiteY31" fmla="*/ 2368107 h 3820687"/>
                  <a:gd name="connsiteX32" fmla="*/ 51096 w 3225445"/>
                  <a:gd name="connsiteY32" fmla="*/ 2249044 h 3820687"/>
                  <a:gd name="connsiteX33" fmla="*/ 74908 w 3225445"/>
                  <a:gd name="connsiteY33" fmla="*/ 2185544 h 3820687"/>
                  <a:gd name="connsiteX34" fmla="*/ 74908 w 3225445"/>
                  <a:gd name="connsiteY34" fmla="*/ 2145857 h 3820687"/>
                  <a:gd name="connsiteX35" fmla="*/ 74908 w 3225445"/>
                  <a:gd name="connsiteY35" fmla="*/ 2145857 h 3820687"/>
                  <a:gd name="connsiteX36" fmla="*/ 162221 w 3225445"/>
                  <a:gd name="connsiteY36" fmla="*/ 2153794 h 3820687"/>
                  <a:gd name="connsiteX37" fmla="*/ 773408 w 3225445"/>
                  <a:gd name="connsiteY37" fmla="*/ 2145857 h 3820687"/>
                  <a:gd name="connsiteX38" fmla="*/ 828971 w 3225445"/>
                  <a:gd name="connsiteY38" fmla="*/ 2145857 h 3820687"/>
                  <a:gd name="connsiteX39" fmla="*/ 884533 w 3225445"/>
                  <a:gd name="connsiteY39" fmla="*/ 2153794 h 3820687"/>
                  <a:gd name="connsiteX40" fmla="*/ 884533 w 3225445"/>
                  <a:gd name="connsiteY40" fmla="*/ 2153794 h 3820687"/>
                  <a:gd name="connsiteX41" fmla="*/ 852783 w 3225445"/>
                  <a:gd name="connsiteY41" fmla="*/ 2312544 h 3820687"/>
                  <a:gd name="connsiteX42" fmla="*/ 813096 w 3225445"/>
                  <a:gd name="connsiteY42" fmla="*/ 2510982 h 3820687"/>
                  <a:gd name="connsiteX43" fmla="*/ 805158 w 3225445"/>
                  <a:gd name="connsiteY43" fmla="*/ 2622107 h 3820687"/>
                  <a:gd name="connsiteX44" fmla="*/ 805158 w 3225445"/>
                  <a:gd name="connsiteY44" fmla="*/ 2757044 h 3820687"/>
                  <a:gd name="connsiteX45" fmla="*/ 844846 w 3225445"/>
                  <a:gd name="connsiteY45" fmla="*/ 2876107 h 3820687"/>
                  <a:gd name="connsiteX46" fmla="*/ 940096 w 3225445"/>
                  <a:gd name="connsiteY46" fmla="*/ 2947544 h 3820687"/>
                  <a:gd name="connsiteX47" fmla="*/ 1059158 w 3225445"/>
                  <a:gd name="connsiteY47" fmla="*/ 2979294 h 3820687"/>
                  <a:gd name="connsiteX48" fmla="*/ 1233783 w 3225445"/>
                  <a:gd name="connsiteY48" fmla="*/ 3026919 h 3820687"/>
                  <a:gd name="connsiteX49" fmla="*/ 1440158 w 3225445"/>
                  <a:gd name="connsiteY49" fmla="*/ 3011044 h 3820687"/>
                  <a:gd name="connsiteX50" fmla="*/ 1614783 w 3225445"/>
                  <a:gd name="connsiteY50" fmla="*/ 2907857 h 3820687"/>
                  <a:gd name="connsiteX51" fmla="*/ 1757658 w 3225445"/>
                  <a:gd name="connsiteY51" fmla="*/ 2757044 h 3820687"/>
                  <a:gd name="connsiteX52" fmla="*/ 1852908 w 3225445"/>
                  <a:gd name="connsiteY52" fmla="*/ 2376044 h 3820687"/>
                  <a:gd name="connsiteX53" fmla="*/ 1956096 w 3225445"/>
                  <a:gd name="connsiteY53" fmla="*/ 1979169 h 3820687"/>
                  <a:gd name="connsiteX54" fmla="*/ 2109990 w 3225445"/>
                  <a:gd name="connsiteY54" fmla="*/ 1198209 h 3820687"/>
                  <a:gd name="connsiteX55" fmla="*/ 2283191 w 3225445"/>
                  <a:gd name="connsiteY55" fmla="*/ 350440 h 3820687"/>
                  <a:gd name="connsiteX56" fmla="*/ 2341835 w 3225445"/>
                  <a:gd name="connsiteY56" fmla="*/ 62262 h 3820687"/>
                  <a:gd name="connsiteX57" fmla="*/ 2353683 w 3225445"/>
                  <a:gd name="connsiteY57" fmla="*/ 1849 h 3820687"/>
                  <a:gd name="connsiteX58" fmla="*/ 2380579 w 3225445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1345 w 3225694"/>
                  <a:gd name="connsiteY32" fmla="*/ 2249044 h 3820687"/>
                  <a:gd name="connsiteX33" fmla="*/ 75157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75157 w 3225694"/>
                  <a:gd name="connsiteY35" fmla="*/ 2145857 h 3820687"/>
                  <a:gd name="connsiteX36" fmla="*/ 162470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75157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75157 w 3225694"/>
                  <a:gd name="connsiteY35" fmla="*/ 2145857 h 3820687"/>
                  <a:gd name="connsiteX36" fmla="*/ 162470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68048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75157 w 3225694"/>
                  <a:gd name="connsiteY35" fmla="*/ 2145857 h 3820687"/>
                  <a:gd name="connsiteX36" fmla="*/ 162470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68048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75157 w 3225694"/>
                  <a:gd name="connsiteY35" fmla="*/ 2155559 h 3820687"/>
                  <a:gd name="connsiteX36" fmla="*/ 162470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68048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75157 w 3225694"/>
                  <a:gd name="connsiteY35" fmla="*/ 2155559 h 3820687"/>
                  <a:gd name="connsiteX36" fmla="*/ 200384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68048 w 3225694"/>
                  <a:gd name="connsiteY33" fmla="*/ 2185544 h 3820687"/>
                  <a:gd name="connsiteX34" fmla="*/ 75157 w 3225694"/>
                  <a:gd name="connsiteY34" fmla="*/ 2145857 h 3820687"/>
                  <a:gd name="connsiteX35" fmla="*/ 103592 w 3225694"/>
                  <a:gd name="connsiteY35" fmla="*/ 2155559 h 3820687"/>
                  <a:gd name="connsiteX36" fmla="*/ 200384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0828 w 3225694"/>
                  <a:gd name="connsiteY0" fmla="*/ 20813 h 3820687"/>
                  <a:gd name="connsiteX1" fmla="*/ 2464345 w 3225694"/>
                  <a:gd name="connsiteY1" fmla="*/ 74169 h 3820687"/>
                  <a:gd name="connsiteX2" fmla="*/ 2559595 w 3225694"/>
                  <a:gd name="connsiteY2" fmla="*/ 121794 h 3820687"/>
                  <a:gd name="connsiteX3" fmla="*/ 2705669 w 3225694"/>
                  <a:gd name="connsiteY3" fmla="*/ 167656 h 3820687"/>
                  <a:gd name="connsiteX4" fmla="*/ 2834326 w 3225694"/>
                  <a:gd name="connsiteY4" fmla="*/ 193232 h 3820687"/>
                  <a:gd name="connsiteX5" fmla="*/ 2942252 w 3225694"/>
                  <a:gd name="connsiteY5" fmla="*/ 200508 h 3820687"/>
                  <a:gd name="connsiteX6" fmla="*/ 3075532 w 3225694"/>
                  <a:gd name="connsiteY6" fmla="*/ 193232 h 3820687"/>
                  <a:gd name="connsiteX7" fmla="*/ 3128013 w 3225694"/>
                  <a:gd name="connsiteY7" fmla="*/ 187059 h 3820687"/>
                  <a:gd name="connsiteX8" fmla="*/ 3172441 w 3225694"/>
                  <a:gd name="connsiteY8" fmla="*/ 179783 h 3820687"/>
                  <a:gd name="connsiteX9" fmla="*/ 3223147 w 3225694"/>
                  <a:gd name="connsiteY9" fmla="*/ 169419 h 3820687"/>
                  <a:gd name="connsiteX10" fmla="*/ 3215207 w 3225694"/>
                  <a:gd name="connsiteY10" fmla="*/ 228293 h 3820687"/>
                  <a:gd name="connsiteX11" fmla="*/ 3189857 w 3225694"/>
                  <a:gd name="connsiteY11" fmla="*/ 354411 h 3820687"/>
                  <a:gd name="connsiteX12" fmla="*/ 3152656 w 3225694"/>
                  <a:gd name="connsiteY12" fmla="*/ 540723 h 3820687"/>
                  <a:gd name="connsiteX13" fmla="*/ 2916782 w 3225694"/>
                  <a:gd name="connsiteY13" fmla="*/ 1701357 h 3820687"/>
                  <a:gd name="connsiteX14" fmla="*/ 2742157 w 3225694"/>
                  <a:gd name="connsiteY14" fmla="*/ 2558826 h 3820687"/>
                  <a:gd name="connsiteX15" fmla="*/ 2625464 w 3225694"/>
                  <a:gd name="connsiteY15" fmla="*/ 2936521 h 3820687"/>
                  <a:gd name="connsiteX16" fmla="*/ 2548576 w 3225694"/>
                  <a:gd name="connsiteY16" fmla="*/ 3098798 h 3820687"/>
                  <a:gd name="connsiteX17" fmla="*/ 2454867 w 3225694"/>
                  <a:gd name="connsiteY17" fmla="*/ 3255123 h 3820687"/>
                  <a:gd name="connsiteX18" fmla="*/ 2300144 w 3225694"/>
                  <a:gd name="connsiteY18" fmla="*/ 3448049 h 3820687"/>
                  <a:gd name="connsiteX19" fmla="*/ 2083345 w 3225694"/>
                  <a:gd name="connsiteY19" fmla="*/ 3622232 h 3820687"/>
                  <a:gd name="connsiteX20" fmla="*/ 1828516 w 3225694"/>
                  <a:gd name="connsiteY20" fmla="*/ 3738207 h 3820687"/>
                  <a:gd name="connsiteX21" fmla="*/ 1527720 w 3225694"/>
                  <a:gd name="connsiteY21" fmla="*/ 3804794 h 3820687"/>
                  <a:gd name="connsiteX22" fmla="*/ 1313407 w 3225694"/>
                  <a:gd name="connsiteY22" fmla="*/ 3820669 h 3820687"/>
                  <a:gd name="connsiteX23" fmla="*/ 964636 w 3225694"/>
                  <a:gd name="connsiteY23" fmla="*/ 3806559 h 3820687"/>
                  <a:gd name="connsiteX24" fmla="*/ 716438 w 3225694"/>
                  <a:gd name="connsiteY24" fmla="*/ 3752760 h 3820687"/>
                  <a:gd name="connsiteX25" fmla="*/ 464095 w 3225694"/>
                  <a:gd name="connsiteY25" fmla="*/ 3653982 h 3820687"/>
                  <a:gd name="connsiteX26" fmla="*/ 283901 w 3225694"/>
                  <a:gd name="connsiteY26" fmla="*/ 3512870 h 3820687"/>
                  <a:gd name="connsiteX27" fmla="*/ 155361 w 3225694"/>
                  <a:gd name="connsiteY27" fmla="*/ 3360294 h 3820687"/>
                  <a:gd name="connsiteX28" fmla="*/ 56083 w 3225694"/>
                  <a:gd name="connsiteY28" fmla="*/ 3170456 h 3820687"/>
                  <a:gd name="connsiteX29" fmla="*/ 3720 w 3225694"/>
                  <a:gd name="connsiteY29" fmla="*/ 2899919 h 3820687"/>
                  <a:gd name="connsiteX30" fmla="*/ 7630 w 3225694"/>
                  <a:gd name="connsiteY30" fmla="*/ 2664219 h 3820687"/>
                  <a:gd name="connsiteX31" fmla="*/ 34641 w 3225694"/>
                  <a:gd name="connsiteY31" fmla="*/ 2372958 h 3820687"/>
                  <a:gd name="connsiteX32" fmla="*/ 58454 w 3225694"/>
                  <a:gd name="connsiteY32" fmla="*/ 2253896 h 3820687"/>
                  <a:gd name="connsiteX33" fmla="*/ 68048 w 3225694"/>
                  <a:gd name="connsiteY33" fmla="*/ 2185544 h 3820687"/>
                  <a:gd name="connsiteX34" fmla="*/ 70418 w 3225694"/>
                  <a:gd name="connsiteY34" fmla="*/ 2153134 h 3820687"/>
                  <a:gd name="connsiteX35" fmla="*/ 103592 w 3225694"/>
                  <a:gd name="connsiteY35" fmla="*/ 2155559 h 3820687"/>
                  <a:gd name="connsiteX36" fmla="*/ 200384 w 3225694"/>
                  <a:gd name="connsiteY36" fmla="*/ 2153794 h 3820687"/>
                  <a:gd name="connsiteX37" fmla="*/ 773657 w 3225694"/>
                  <a:gd name="connsiteY37" fmla="*/ 2145857 h 3820687"/>
                  <a:gd name="connsiteX38" fmla="*/ 829220 w 3225694"/>
                  <a:gd name="connsiteY38" fmla="*/ 2145857 h 3820687"/>
                  <a:gd name="connsiteX39" fmla="*/ 884782 w 3225694"/>
                  <a:gd name="connsiteY39" fmla="*/ 2153794 h 3820687"/>
                  <a:gd name="connsiteX40" fmla="*/ 884782 w 3225694"/>
                  <a:gd name="connsiteY40" fmla="*/ 2153794 h 3820687"/>
                  <a:gd name="connsiteX41" fmla="*/ 853032 w 3225694"/>
                  <a:gd name="connsiteY41" fmla="*/ 2312544 h 3820687"/>
                  <a:gd name="connsiteX42" fmla="*/ 813345 w 3225694"/>
                  <a:gd name="connsiteY42" fmla="*/ 2510982 h 3820687"/>
                  <a:gd name="connsiteX43" fmla="*/ 805407 w 3225694"/>
                  <a:gd name="connsiteY43" fmla="*/ 2622107 h 3820687"/>
                  <a:gd name="connsiteX44" fmla="*/ 805407 w 3225694"/>
                  <a:gd name="connsiteY44" fmla="*/ 2757044 h 3820687"/>
                  <a:gd name="connsiteX45" fmla="*/ 845095 w 3225694"/>
                  <a:gd name="connsiteY45" fmla="*/ 2876107 h 3820687"/>
                  <a:gd name="connsiteX46" fmla="*/ 940345 w 3225694"/>
                  <a:gd name="connsiteY46" fmla="*/ 2947544 h 3820687"/>
                  <a:gd name="connsiteX47" fmla="*/ 1059407 w 3225694"/>
                  <a:gd name="connsiteY47" fmla="*/ 2979294 h 3820687"/>
                  <a:gd name="connsiteX48" fmla="*/ 1234032 w 3225694"/>
                  <a:gd name="connsiteY48" fmla="*/ 3026919 h 3820687"/>
                  <a:gd name="connsiteX49" fmla="*/ 1440407 w 3225694"/>
                  <a:gd name="connsiteY49" fmla="*/ 3011044 h 3820687"/>
                  <a:gd name="connsiteX50" fmla="*/ 1615032 w 3225694"/>
                  <a:gd name="connsiteY50" fmla="*/ 2907857 h 3820687"/>
                  <a:gd name="connsiteX51" fmla="*/ 1757907 w 3225694"/>
                  <a:gd name="connsiteY51" fmla="*/ 2757044 h 3820687"/>
                  <a:gd name="connsiteX52" fmla="*/ 1853157 w 3225694"/>
                  <a:gd name="connsiteY52" fmla="*/ 2376044 h 3820687"/>
                  <a:gd name="connsiteX53" fmla="*/ 1956345 w 3225694"/>
                  <a:gd name="connsiteY53" fmla="*/ 1979169 h 3820687"/>
                  <a:gd name="connsiteX54" fmla="*/ 2110239 w 3225694"/>
                  <a:gd name="connsiteY54" fmla="*/ 1198209 h 3820687"/>
                  <a:gd name="connsiteX55" fmla="*/ 2283440 w 3225694"/>
                  <a:gd name="connsiteY55" fmla="*/ 350440 h 3820687"/>
                  <a:gd name="connsiteX56" fmla="*/ 2342084 w 3225694"/>
                  <a:gd name="connsiteY56" fmla="*/ 62262 h 3820687"/>
                  <a:gd name="connsiteX57" fmla="*/ 2353932 w 3225694"/>
                  <a:gd name="connsiteY57" fmla="*/ 1849 h 3820687"/>
                  <a:gd name="connsiteX58" fmla="*/ 2380828 w 3225694"/>
                  <a:gd name="connsiteY58" fmla="*/ 20813 h 3820687"/>
                  <a:gd name="connsiteX0" fmla="*/ 2381200 w 3226066"/>
                  <a:gd name="connsiteY0" fmla="*/ 20813 h 3820687"/>
                  <a:gd name="connsiteX1" fmla="*/ 2464717 w 3226066"/>
                  <a:gd name="connsiteY1" fmla="*/ 74169 h 3820687"/>
                  <a:gd name="connsiteX2" fmla="*/ 2559967 w 3226066"/>
                  <a:gd name="connsiteY2" fmla="*/ 121794 h 3820687"/>
                  <a:gd name="connsiteX3" fmla="*/ 2706041 w 3226066"/>
                  <a:gd name="connsiteY3" fmla="*/ 167656 h 3820687"/>
                  <a:gd name="connsiteX4" fmla="*/ 2834698 w 3226066"/>
                  <a:gd name="connsiteY4" fmla="*/ 193232 h 3820687"/>
                  <a:gd name="connsiteX5" fmla="*/ 2942624 w 3226066"/>
                  <a:gd name="connsiteY5" fmla="*/ 200508 h 3820687"/>
                  <a:gd name="connsiteX6" fmla="*/ 3075904 w 3226066"/>
                  <a:gd name="connsiteY6" fmla="*/ 193232 h 3820687"/>
                  <a:gd name="connsiteX7" fmla="*/ 3128385 w 3226066"/>
                  <a:gd name="connsiteY7" fmla="*/ 187059 h 3820687"/>
                  <a:gd name="connsiteX8" fmla="*/ 3172813 w 3226066"/>
                  <a:gd name="connsiteY8" fmla="*/ 179783 h 3820687"/>
                  <a:gd name="connsiteX9" fmla="*/ 3223519 w 3226066"/>
                  <a:gd name="connsiteY9" fmla="*/ 169419 h 3820687"/>
                  <a:gd name="connsiteX10" fmla="*/ 3215579 w 3226066"/>
                  <a:gd name="connsiteY10" fmla="*/ 228293 h 3820687"/>
                  <a:gd name="connsiteX11" fmla="*/ 3190229 w 3226066"/>
                  <a:gd name="connsiteY11" fmla="*/ 354411 h 3820687"/>
                  <a:gd name="connsiteX12" fmla="*/ 3153028 w 3226066"/>
                  <a:gd name="connsiteY12" fmla="*/ 540723 h 3820687"/>
                  <a:gd name="connsiteX13" fmla="*/ 2917154 w 3226066"/>
                  <a:gd name="connsiteY13" fmla="*/ 1701357 h 3820687"/>
                  <a:gd name="connsiteX14" fmla="*/ 2742529 w 3226066"/>
                  <a:gd name="connsiteY14" fmla="*/ 2558826 h 3820687"/>
                  <a:gd name="connsiteX15" fmla="*/ 2625836 w 3226066"/>
                  <a:gd name="connsiteY15" fmla="*/ 2936521 h 3820687"/>
                  <a:gd name="connsiteX16" fmla="*/ 2548948 w 3226066"/>
                  <a:gd name="connsiteY16" fmla="*/ 3098798 h 3820687"/>
                  <a:gd name="connsiteX17" fmla="*/ 2455239 w 3226066"/>
                  <a:gd name="connsiteY17" fmla="*/ 3255123 h 3820687"/>
                  <a:gd name="connsiteX18" fmla="*/ 2300516 w 3226066"/>
                  <a:gd name="connsiteY18" fmla="*/ 3448049 h 3820687"/>
                  <a:gd name="connsiteX19" fmla="*/ 2083717 w 3226066"/>
                  <a:gd name="connsiteY19" fmla="*/ 3622232 h 3820687"/>
                  <a:gd name="connsiteX20" fmla="*/ 1828888 w 3226066"/>
                  <a:gd name="connsiteY20" fmla="*/ 3738207 h 3820687"/>
                  <a:gd name="connsiteX21" fmla="*/ 1528092 w 3226066"/>
                  <a:gd name="connsiteY21" fmla="*/ 3804794 h 3820687"/>
                  <a:gd name="connsiteX22" fmla="*/ 1313779 w 3226066"/>
                  <a:gd name="connsiteY22" fmla="*/ 3820669 h 3820687"/>
                  <a:gd name="connsiteX23" fmla="*/ 965008 w 3226066"/>
                  <a:gd name="connsiteY23" fmla="*/ 3806559 h 3820687"/>
                  <a:gd name="connsiteX24" fmla="*/ 716810 w 3226066"/>
                  <a:gd name="connsiteY24" fmla="*/ 3752760 h 3820687"/>
                  <a:gd name="connsiteX25" fmla="*/ 464467 w 3226066"/>
                  <a:gd name="connsiteY25" fmla="*/ 3653982 h 3820687"/>
                  <a:gd name="connsiteX26" fmla="*/ 284273 w 3226066"/>
                  <a:gd name="connsiteY26" fmla="*/ 3512870 h 3820687"/>
                  <a:gd name="connsiteX27" fmla="*/ 155733 w 3226066"/>
                  <a:gd name="connsiteY27" fmla="*/ 3360294 h 3820687"/>
                  <a:gd name="connsiteX28" fmla="*/ 56455 w 3226066"/>
                  <a:gd name="connsiteY28" fmla="*/ 3170456 h 3820687"/>
                  <a:gd name="connsiteX29" fmla="*/ 4092 w 3226066"/>
                  <a:gd name="connsiteY29" fmla="*/ 2899919 h 3820687"/>
                  <a:gd name="connsiteX30" fmla="*/ 8002 w 3226066"/>
                  <a:gd name="connsiteY30" fmla="*/ 2664219 h 3820687"/>
                  <a:gd name="connsiteX31" fmla="*/ 44491 w 3226066"/>
                  <a:gd name="connsiteY31" fmla="*/ 2368107 h 3820687"/>
                  <a:gd name="connsiteX32" fmla="*/ 58826 w 3226066"/>
                  <a:gd name="connsiteY32" fmla="*/ 2253896 h 3820687"/>
                  <a:gd name="connsiteX33" fmla="*/ 68420 w 3226066"/>
                  <a:gd name="connsiteY33" fmla="*/ 2185544 h 3820687"/>
                  <a:gd name="connsiteX34" fmla="*/ 70790 w 3226066"/>
                  <a:gd name="connsiteY34" fmla="*/ 2153134 h 3820687"/>
                  <a:gd name="connsiteX35" fmla="*/ 103964 w 3226066"/>
                  <a:gd name="connsiteY35" fmla="*/ 2155559 h 3820687"/>
                  <a:gd name="connsiteX36" fmla="*/ 200756 w 3226066"/>
                  <a:gd name="connsiteY36" fmla="*/ 2153794 h 3820687"/>
                  <a:gd name="connsiteX37" fmla="*/ 774029 w 3226066"/>
                  <a:gd name="connsiteY37" fmla="*/ 2145857 h 3820687"/>
                  <a:gd name="connsiteX38" fmla="*/ 829592 w 3226066"/>
                  <a:gd name="connsiteY38" fmla="*/ 2145857 h 3820687"/>
                  <a:gd name="connsiteX39" fmla="*/ 885154 w 3226066"/>
                  <a:gd name="connsiteY39" fmla="*/ 2153794 h 3820687"/>
                  <a:gd name="connsiteX40" fmla="*/ 885154 w 3226066"/>
                  <a:gd name="connsiteY40" fmla="*/ 2153794 h 3820687"/>
                  <a:gd name="connsiteX41" fmla="*/ 853404 w 3226066"/>
                  <a:gd name="connsiteY41" fmla="*/ 2312544 h 3820687"/>
                  <a:gd name="connsiteX42" fmla="*/ 813717 w 3226066"/>
                  <a:gd name="connsiteY42" fmla="*/ 2510982 h 3820687"/>
                  <a:gd name="connsiteX43" fmla="*/ 805779 w 3226066"/>
                  <a:gd name="connsiteY43" fmla="*/ 2622107 h 3820687"/>
                  <a:gd name="connsiteX44" fmla="*/ 805779 w 3226066"/>
                  <a:gd name="connsiteY44" fmla="*/ 2757044 h 3820687"/>
                  <a:gd name="connsiteX45" fmla="*/ 845467 w 3226066"/>
                  <a:gd name="connsiteY45" fmla="*/ 2876107 h 3820687"/>
                  <a:gd name="connsiteX46" fmla="*/ 940717 w 3226066"/>
                  <a:gd name="connsiteY46" fmla="*/ 2947544 h 3820687"/>
                  <a:gd name="connsiteX47" fmla="*/ 1059779 w 3226066"/>
                  <a:gd name="connsiteY47" fmla="*/ 2979294 h 3820687"/>
                  <a:gd name="connsiteX48" fmla="*/ 1234404 w 3226066"/>
                  <a:gd name="connsiteY48" fmla="*/ 3026919 h 3820687"/>
                  <a:gd name="connsiteX49" fmla="*/ 1440779 w 3226066"/>
                  <a:gd name="connsiteY49" fmla="*/ 3011044 h 3820687"/>
                  <a:gd name="connsiteX50" fmla="*/ 1615404 w 3226066"/>
                  <a:gd name="connsiteY50" fmla="*/ 2907857 h 3820687"/>
                  <a:gd name="connsiteX51" fmla="*/ 1758279 w 3226066"/>
                  <a:gd name="connsiteY51" fmla="*/ 2757044 h 3820687"/>
                  <a:gd name="connsiteX52" fmla="*/ 1853529 w 3226066"/>
                  <a:gd name="connsiteY52" fmla="*/ 2376044 h 3820687"/>
                  <a:gd name="connsiteX53" fmla="*/ 1956717 w 3226066"/>
                  <a:gd name="connsiteY53" fmla="*/ 1979169 h 3820687"/>
                  <a:gd name="connsiteX54" fmla="*/ 2110611 w 3226066"/>
                  <a:gd name="connsiteY54" fmla="*/ 1198209 h 3820687"/>
                  <a:gd name="connsiteX55" fmla="*/ 2283812 w 3226066"/>
                  <a:gd name="connsiteY55" fmla="*/ 350440 h 3820687"/>
                  <a:gd name="connsiteX56" fmla="*/ 2342456 w 3226066"/>
                  <a:gd name="connsiteY56" fmla="*/ 62262 h 3820687"/>
                  <a:gd name="connsiteX57" fmla="*/ 2354304 w 3226066"/>
                  <a:gd name="connsiteY57" fmla="*/ 1849 h 3820687"/>
                  <a:gd name="connsiteX58" fmla="*/ 2381200 w 3226066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6421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0693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73932 w 3225969"/>
                  <a:gd name="connsiteY37" fmla="*/ 2145857 h 3820687"/>
                  <a:gd name="connsiteX38" fmla="*/ 829495 w 3225969"/>
                  <a:gd name="connsiteY38" fmla="*/ 2145857 h 3820687"/>
                  <a:gd name="connsiteX39" fmla="*/ 885057 w 3225969"/>
                  <a:gd name="connsiteY39" fmla="*/ 2153794 h 3820687"/>
                  <a:gd name="connsiteX40" fmla="*/ 885057 w 3225969"/>
                  <a:gd name="connsiteY40" fmla="*/ 2153794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0693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73932 w 3225969"/>
                  <a:gd name="connsiteY37" fmla="*/ 2145857 h 3820687"/>
                  <a:gd name="connsiteX38" fmla="*/ 829495 w 3225969"/>
                  <a:gd name="connsiteY38" fmla="*/ 2145857 h 3820687"/>
                  <a:gd name="connsiteX39" fmla="*/ 885057 w 3225969"/>
                  <a:gd name="connsiteY39" fmla="*/ 2153794 h 3820687"/>
                  <a:gd name="connsiteX40" fmla="*/ 885057 w 3225969"/>
                  <a:gd name="connsiteY40" fmla="*/ 2153794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73932 w 3225969"/>
                  <a:gd name="connsiteY37" fmla="*/ 2145857 h 3820687"/>
                  <a:gd name="connsiteX38" fmla="*/ 829495 w 3225969"/>
                  <a:gd name="connsiteY38" fmla="*/ 2145857 h 3820687"/>
                  <a:gd name="connsiteX39" fmla="*/ 885057 w 3225969"/>
                  <a:gd name="connsiteY39" fmla="*/ 2153794 h 3820687"/>
                  <a:gd name="connsiteX40" fmla="*/ 885057 w 3225969"/>
                  <a:gd name="connsiteY40" fmla="*/ 2153794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29495 w 3225969"/>
                  <a:gd name="connsiteY38" fmla="*/ 2145857 h 3820687"/>
                  <a:gd name="connsiteX39" fmla="*/ 885057 w 3225969"/>
                  <a:gd name="connsiteY39" fmla="*/ 2153794 h 3820687"/>
                  <a:gd name="connsiteX40" fmla="*/ 885057 w 3225969"/>
                  <a:gd name="connsiteY40" fmla="*/ 2153794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85057 w 3225969"/>
                  <a:gd name="connsiteY40" fmla="*/ 2153794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53307 w 3225969"/>
                  <a:gd name="connsiteY41" fmla="*/ 2312544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13620 w 3225969"/>
                  <a:gd name="connsiteY42" fmla="*/ 2510982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05682 w 3225969"/>
                  <a:gd name="connsiteY44" fmla="*/ 2757044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45370 w 3225969"/>
                  <a:gd name="connsiteY45" fmla="*/ 2876107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9682 w 3225969"/>
                  <a:gd name="connsiteY47" fmla="*/ 2979294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26919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48747 h 3820687"/>
                  <a:gd name="connsiteX49" fmla="*/ 1440682 w 3225969"/>
                  <a:gd name="connsiteY49" fmla="*/ 3011044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48747 h 3820687"/>
                  <a:gd name="connsiteX49" fmla="*/ 1445421 w 3225969"/>
                  <a:gd name="connsiteY49" fmla="*/ 3023172 h 3820687"/>
                  <a:gd name="connsiteX50" fmla="*/ 1615307 w 3225969"/>
                  <a:gd name="connsiteY50" fmla="*/ 2907857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48747 h 3820687"/>
                  <a:gd name="connsiteX49" fmla="*/ 1445421 w 3225969"/>
                  <a:gd name="connsiteY49" fmla="*/ 3023172 h 3820687"/>
                  <a:gd name="connsiteX50" fmla="*/ 1615307 w 3225969"/>
                  <a:gd name="connsiteY50" fmla="*/ 2936962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48747 h 3820687"/>
                  <a:gd name="connsiteX49" fmla="*/ 1438313 w 3225969"/>
                  <a:gd name="connsiteY49" fmla="*/ 3030448 h 3820687"/>
                  <a:gd name="connsiteX50" fmla="*/ 1615307 w 3225969"/>
                  <a:gd name="connsiteY50" fmla="*/ 2936962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376044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  <a:gd name="connsiteX0" fmla="*/ 2381103 w 3225969"/>
                  <a:gd name="connsiteY0" fmla="*/ 20813 h 3820687"/>
                  <a:gd name="connsiteX1" fmla="*/ 2464620 w 3225969"/>
                  <a:gd name="connsiteY1" fmla="*/ 74169 h 3820687"/>
                  <a:gd name="connsiteX2" fmla="*/ 2559870 w 3225969"/>
                  <a:gd name="connsiteY2" fmla="*/ 121794 h 3820687"/>
                  <a:gd name="connsiteX3" fmla="*/ 2705944 w 3225969"/>
                  <a:gd name="connsiteY3" fmla="*/ 167656 h 3820687"/>
                  <a:gd name="connsiteX4" fmla="*/ 2834601 w 3225969"/>
                  <a:gd name="connsiteY4" fmla="*/ 193232 h 3820687"/>
                  <a:gd name="connsiteX5" fmla="*/ 2942527 w 3225969"/>
                  <a:gd name="connsiteY5" fmla="*/ 200508 h 3820687"/>
                  <a:gd name="connsiteX6" fmla="*/ 3075807 w 3225969"/>
                  <a:gd name="connsiteY6" fmla="*/ 193232 h 3820687"/>
                  <a:gd name="connsiteX7" fmla="*/ 3128288 w 3225969"/>
                  <a:gd name="connsiteY7" fmla="*/ 187059 h 3820687"/>
                  <a:gd name="connsiteX8" fmla="*/ 3172716 w 3225969"/>
                  <a:gd name="connsiteY8" fmla="*/ 179783 h 3820687"/>
                  <a:gd name="connsiteX9" fmla="*/ 3223422 w 3225969"/>
                  <a:gd name="connsiteY9" fmla="*/ 169419 h 3820687"/>
                  <a:gd name="connsiteX10" fmla="*/ 3215482 w 3225969"/>
                  <a:gd name="connsiteY10" fmla="*/ 228293 h 3820687"/>
                  <a:gd name="connsiteX11" fmla="*/ 3190132 w 3225969"/>
                  <a:gd name="connsiteY11" fmla="*/ 354411 h 3820687"/>
                  <a:gd name="connsiteX12" fmla="*/ 3152931 w 3225969"/>
                  <a:gd name="connsiteY12" fmla="*/ 540723 h 3820687"/>
                  <a:gd name="connsiteX13" fmla="*/ 2917057 w 3225969"/>
                  <a:gd name="connsiteY13" fmla="*/ 1701357 h 3820687"/>
                  <a:gd name="connsiteX14" fmla="*/ 2742432 w 3225969"/>
                  <a:gd name="connsiteY14" fmla="*/ 2558826 h 3820687"/>
                  <a:gd name="connsiteX15" fmla="*/ 2625739 w 3225969"/>
                  <a:gd name="connsiteY15" fmla="*/ 2936521 h 3820687"/>
                  <a:gd name="connsiteX16" fmla="*/ 2548851 w 3225969"/>
                  <a:gd name="connsiteY16" fmla="*/ 3098798 h 3820687"/>
                  <a:gd name="connsiteX17" fmla="*/ 2455142 w 3225969"/>
                  <a:gd name="connsiteY17" fmla="*/ 3255123 h 3820687"/>
                  <a:gd name="connsiteX18" fmla="*/ 2300419 w 3225969"/>
                  <a:gd name="connsiteY18" fmla="*/ 3448049 h 3820687"/>
                  <a:gd name="connsiteX19" fmla="*/ 2083620 w 3225969"/>
                  <a:gd name="connsiteY19" fmla="*/ 3622232 h 3820687"/>
                  <a:gd name="connsiteX20" fmla="*/ 1828791 w 3225969"/>
                  <a:gd name="connsiteY20" fmla="*/ 3738207 h 3820687"/>
                  <a:gd name="connsiteX21" fmla="*/ 1527995 w 3225969"/>
                  <a:gd name="connsiteY21" fmla="*/ 3804794 h 3820687"/>
                  <a:gd name="connsiteX22" fmla="*/ 1313682 w 3225969"/>
                  <a:gd name="connsiteY22" fmla="*/ 3820669 h 3820687"/>
                  <a:gd name="connsiteX23" fmla="*/ 964911 w 3225969"/>
                  <a:gd name="connsiteY23" fmla="*/ 3806559 h 3820687"/>
                  <a:gd name="connsiteX24" fmla="*/ 716713 w 3225969"/>
                  <a:gd name="connsiteY24" fmla="*/ 3752760 h 3820687"/>
                  <a:gd name="connsiteX25" fmla="*/ 464370 w 3225969"/>
                  <a:gd name="connsiteY25" fmla="*/ 3653982 h 3820687"/>
                  <a:gd name="connsiteX26" fmla="*/ 284176 w 3225969"/>
                  <a:gd name="connsiteY26" fmla="*/ 3512870 h 3820687"/>
                  <a:gd name="connsiteX27" fmla="*/ 155636 w 3225969"/>
                  <a:gd name="connsiteY27" fmla="*/ 3360294 h 3820687"/>
                  <a:gd name="connsiteX28" fmla="*/ 56358 w 3225969"/>
                  <a:gd name="connsiteY28" fmla="*/ 3170456 h 3820687"/>
                  <a:gd name="connsiteX29" fmla="*/ 3995 w 3225969"/>
                  <a:gd name="connsiteY29" fmla="*/ 2899919 h 3820687"/>
                  <a:gd name="connsiteX30" fmla="*/ 7905 w 3225969"/>
                  <a:gd name="connsiteY30" fmla="*/ 2637539 h 3820687"/>
                  <a:gd name="connsiteX31" fmla="*/ 42025 w 3225969"/>
                  <a:gd name="connsiteY31" fmla="*/ 2370532 h 3820687"/>
                  <a:gd name="connsiteX32" fmla="*/ 58729 w 3225969"/>
                  <a:gd name="connsiteY32" fmla="*/ 2253896 h 3820687"/>
                  <a:gd name="connsiteX33" fmla="*/ 68323 w 3225969"/>
                  <a:gd name="connsiteY33" fmla="*/ 2185544 h 3820687"/>
                  <a:gd name="connsiteX34" fmla="*/ 77802 w 3225969"/>
                  <a:gd name="connsiteY34" fmla="*/ 2153134 h 3820687"/>
                  <a:gd name="connsiteX35" fmla="*/ 103867 w 3225969"/>
                  <a:gd name="connsiteY35" fmla="*/ 2155559 h 3820687"/>
                  <a:gd name="connsiteX36" fmla="*/ 200659 w 3225969"/>
                  <a:gd name="connsiteY36" fmla="*/ 2153794 h 3820687"/>
                  <a:gd name="connsiteX37" fmla="*/ 752606 w 3225969"/>
                  <a:gd name="connsiteY37" fmla="*/ 2160409 h 3820687"/>
                  <a:gd name="connsiteX38" fmla="*/ 853191 w 3225969"/>
                  <a:gd name="connsiteY38" fmla="*/ 2157984 h 3820687"/>
                  <a:gd name="connsiteX39" fmla="*/ 885057 w 3225969"/>
                  <a:gd name="connsiteY39" fmla="*/ 2153794 h 3820687"/>
                  <a:gd name="connsiteX40" fmla="*/ 894535 w 3225969"/>
                  <a:gd name="connsiteY40" fmla="*/ 2161071 h 3820687"/>
                  <a:gd name="connsiteX41" fmla="*/ 862786 w 3225969"/>
                  <a:gd name="connsiteY41" fmla="*/ 2295566 h 3820687"/>
                  <a:gd name="connsiteX42" fmla="*/ 823098 w 3225969"/>
                  <a:gd name="connsiteY42" fmla="*/ 2474601 h 3820687"/>
                  <a:gd name="connsiteX43" fmla="*/ 805682 w 3225969"/>
                  <a:gd name="connsiteY43" fmla="*/ 2622107 h 3820687"/>
                  <a:gd name="connsiteX44" fmla="*/ 819900 w 3225969"/>
                  <a:gd name="connsiteY44" fmla="*/ 2752193 h 3820687"/>
                  <a:gd name="connsiteX45" fmla="*/ 871436 w 3225969"/>
                  <a:gd name="connsiteY45" fmla="*/ 2868831 h 3820687"/>
                  <a:gd name="connsiteX46" fmla="*/ 940620 w 3225969"/>
                  <a:gd name="connsiteY46" fmla="*/ 2947544 h 3820687"/>
                  <a:gd name="connsiteX47" fmla="*/ 1054942 w 3225969"/>
                  <a:gd name="connsiteY47" fmla="*/ 3010825 h 3820687"/>
                  <a:gd name="connsiteX48" fmla="*/ 1234307 w 3225969"/>
                  <a:gd name="connsiteY48" fmla="*/ 3048747 h 3820687"/>
                  <a:gd name="connsiteX49" fmla="*/ 1438313 w 3225969"/>
                  <a:gd name="connsiteY49" fmla="*/ 3030448 h 3820687"/>
                  <a:gd name="connsiteX50" fmla="*/ 1615307 w 3225969"/>
                  <a:gd name="connsiteY50" fmla="*/ 2936962 h 3820687"/>
                  <a:gd name="connsiteX51" fmla="*/ 1758182 w 3225969"/>
                  <a:gd name="connsiteY51" fmla="*/ 2757044 h 3820687"/>
                  <a:gd name="connsiteX52" fmla="*/ 1853432 w 3225969"/>
                  <a:gd name="connsiteY52" fmla="*/ 2458509 h 3820687"/>
                  <a:gd name="connsiteX53" fmla="*/ 1956620 w 3225969"/>
                  <a:gd name="connsiteY53" fmla="*/ 1979169 h 3820687"/>
                  <a:gd name="connsiteX54" fmla="*/ 2110514 w 3225969"/>
                  <a:gd name="connsiteY54" fmla="*/ 1198209 h 3820687"/>
                  <a:gd name="connsiteX55" fmla="*/ 2283715 w 3225969"/>
                  <a:gd name="connsiteY55" fmla="*/ 350440 h 3820687"/>
                  <a:gd name="connsiteX56" fmla="*/ 2342359 w 3225969"/>
                  <a:gd name="connsiteY56" fmla="*/ 62262 h 3820687"/>
                  <a:gd name="connsiteX57" fmla="*/ 2354207 w 3225969"/>
                  <a:gd name="connsiteY57" fmla="*/ 1849 h 3820687"/>
                  <a:gd name="connsiteX58" fmla="*/ 2381103 w 3225969"/>
                  <a:gd name="connsiteY58" fmla="*/ 20813 h 382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225969" h="3820687">
                    <a:moveTo>
                      <a:pt x="2381103" y="20813"/>
                    </a:moveTo>
                    <a:cubicBezTo>
                      <a:pt x="2399505" y="32866"/>
                      <a:pt x="2434826" y="57339"/>
                      <a:pt x="2464620" y="74169"/>
                    </a:cubicBezTo>
                    <a:cubicBezTo>
                      <a:pt x="2494414" y="90999"/>
                      <a:pt x="2519649" y="106213"/>
                      <a:pt x="2559870" y="121794"/>
                    </a:cubicBezTo>
                    <a:cubicBezTo>
                      <a:pt x="2600091" y="137375"/>
                      <a:pt x="2660155" y="155750"/>
                      <a:pt x="2705944" y="167656"/>
                    </a:cubicBezTo>
                    <a:cubicBezTo>
                      <a:pt x="2751733" y="179562"/>
                      <a:pt x="2795171" y="187757"/>
                      <a:pt x="2834601" y="193232"/>
                    </a:cubicBezTo>
                    <a:cubicBezTo>
                      <a:pt x="2874031" y="198707"/>
                      <a:pt x="2902326" y="200508"/>
                      <a:pt x="2942527" y="200508"/>
                    </a:cubicBezTo>
                    <a:cubicBezTo>
                      <a:pt x="2982728" y="200508"/>
                      <a:pt x="3044847" y="195473"/>
                      <a:pt x="3075807" y="193232"/>
                    </a:cubicBezTo>
                    <a:cubicBezTo>
                      <a:pt x="3106767" y="190991"/>
                      <a:pt x="3112137" y="189300"/>
                      <a:pt x="3128288" y="187059"/>
                    </a:cubicBezTo>
                    <a:cubicBezTo>
                      <a:pt x="3144439" y="184818"/>
                      <a:pt x="3156860" y="182723"/>
                      <a:pt x="3172716" y="179783"/>
                    </a:cubicBezTo>
                    <a:cubicBezTo>
                      <a:pt x="3188572" y="176843"/>
                      <a:pt x="3216294" y="161334"/>
                      <a:pt x="3223422" y="169419"/>
                    </a:cubicBezTo>
                    <a:cubicBezTo>
                      <a:pt x="3230550" y="177504"/>
                      <a:pt x="3221030" y="197461"/>
                      <a:pt x="3215482" y="228293"/>
                    </a:cubicBezTo>
                    <a:cubicBezTo>
                      <a:pt x="3209934" y="259125"/>
                      <a:pt x="3200557" y="302339"/>
                      <a:pt x="3190132" y="354411"/>
                    </a:cubicBezTo>
                    <a:cubicBezTo>
                      <a:pt x="3179707" y="406483"/>
                      <a:pt x="3198443" y="316232"/>
                      <a:pt x="3152931" y="540723"/>
                    </a:cubicBezTo>
                    <a:cubicBezTo>
                      <a:pt x="3107419" y="765214"/>
                      <a:pt x="2985473" y="1365007"/>
                      <a:pt x="2917057" y="1701357"/>
                    </a:cubicBezTo>
                    <a:cubicBezTo>
                      <a:pt x="2848641" y="2037707"/>
                      <a:pt x="2790985" y="2352965"/>
                      <a:pt x="2742432" y="2558826"/>
                    </a:cubicBezTo>
                    <a:cubicBezTo>
                      <a:pt x="2693879" y="2764687"/>
                      <a:pt x="2658003" y="2846526"/>
                      <a:pt x="2625739" y="2936521"/>
                    </a:cubicBezTo>
                    <a:cubicBezTo>
                      <a:pt x="2593476" y="3026516"/>
                      <a:pt x="2577284" y="3045698"/>
                      <a:pt x="2548851" y="3098798"/>
                    </a:cubicBezTo>
                    <a:cubicBezTo>
                      <a:pt x="2520418" y="3151898"/>
                      <a:pt x="2496547" y="3196914"/>
                      <a:pt x="2455142" y="3255123"/>
                    </a:cubicBezTo>
                    <a:cubicBezTo>
                      <a:pt x="2413737" y="3313332"/>
                      <a:pt x="2362339" y="3386864"/>
                      <a:pt x="2300419" y="3448049"/>
                    </a:cubicBezTo>
                    <a:cubicBezTo>
                      <a:pt x="2238499" y="3509234"/>
                      <a:pt x="2162225" y="3573872"/>
                      <a:pt x="2083620" y="3622232"/>
                    </a:cubicBezTo>
                    <a:cubicBezTo>
                      <a:pt x="2005015" y="3670592"/>
                      <a:pt x="1921395" y="3707780"/>
                      <a:pt x="1828791" y="3738207"/>
                    </a:cubicBezTo>
                    <a:cubicBezTo>
                      <a:pt x="1736187" y="3768634"/>
                      <a:pt x="1613846" y="3791050"/>
                      <a:pt x="1527995" y="3804794"/>
                    </a:cubicBezTo>
                    <a:cubicBezTo>
                      <a:pt x="1442144" y="3818538"/>
                      <a:pt x="1407529" y="3820375"/>
                      <a:pt x="1313682" y="3820669"/>
                    </a:cubicBezTo>
                    <a:cubicBezTo>
                      <a:pt x="1219835" y="3820963"/>
                      <a:pt x="1064406" y="3817877"/>
                      <a:pt x="964911" y="3806559"/>
                    </a:cubicBezTo>
                    <a:cubicBezTo>
                      <a:pt x="865416" y="3795241"/>
                      <a:pt x="800137" y="3778190"/>
                      <a:pt x="716713" y="3752760"/>
                    </a:cubicBezTo>
                    <a:cubicBezTo>
                      <a:pt x="633290" y="3727331"/>
                      <a:pt x="536459" y="3693964"/>
                      <a:pt x="464370" y="3653982"/>
                    </a:cubicBezTo>
                    <a:cubicBezTo>
                      <a:pt x="392281" y="3614000"/>
                      <a:pt x="335632" y="3561818"/>
                      <a:pt x="284176" y="3512870"/>
                    </a:cubicBezTo>
                    <a:cubicBezTo>
                      <a:pt x="232720" y="3463922"/>
                      <a:pt x="193606" y="3417363"/>
                      <a:pt x="155636" y="3360294"/>
                    </a:cubicBezTo>
                    <a:cubicBezTo>
                      <a:pt x="117666" y="3303225"/>
                      <a:pt x="81631" y="3247185"/>
                      <a:pt x="56358" y="3170456"/>
                    </a:cubicBezTo>
                    <a:cubicBezTo>
                      <a:pt x="31085" y="3093727"/>
                      <a:pt x="12070" y="2988738"/>
                      <a:pt x="3995" y="2899919"/>
                    </a:cubicBezTo>
                    <a:cubicBezTo>
                      <a:pt x="-4080" y="2811100"/>
                      <a:pt x="1567" y="2725770"/>
                      <a:pt x="7905" y="2637539"/>
                    </a:cubicBezTo>
                    <a:cubicBezTo>
                      <a:pt x="14243" y="2549308"/>
                      <a:pt x="33554" y="2434472"/>
                      <a:pt x="42025" y="2370532"/>
                    </a:cubicBezTo>
                    <a:cubicBezTo>
                      <a:pt x="50496" y="2306592"/>
                      <a:pt x="54346" y="2284727"/>
                      <a:pt x="58729" y="2253896"/>
                    </a:cubicBezTo>
                    <a:cubicBezTo>
                      <a:pt x="63112" y="2223065"/>
                      <a:pt x="65144" y="2202338"/>
                      <a:pt x="68323" y="2185544"/>
                    </a:cubicBezTo>
                    <a:cubicBezTo>
                      <a:pt x="71502" y="2168750"/>
                      <a:pt x="71878" y="2158131"/>
                      <a:pt x="77802" y="2153134"/>
                    </a:cubicBezTo>
                    <a:cubicBezTo>
                      <a:pt x="83726" y="2148137"/>
                      <a:pt x="83391" y="2155449"/>
                      <a:pt x="103867" y="2155559"/>
                    </a:cubicBezTo>
                    <a:cubicBezTo>
                      <a:pt x="124343" y="2155669"/>
                      <a:pt x="92536" y="2152986"/>
                      <a:pt x="200659" y="2153794"/>
                    </a:cubicBezTo>
                    <a:lnTo>
                      <a:pt x="752606" y="2160409"/>
                    </a:lnTo>
                    <a:cubicBezTo>
                      <a:pt x="861361" y="2161107"/>
                      <a:pt x="831116" y="2159086"/>
                      <a:pt x="853191" y="2157984"/>
                    </a:cubicBezTo>
                    <a:cubicBezTo>
                      <a:pt x="875266" y="2156882"/>
                      <a:pt x="878166" y="2153280"/>
                      <a:pt x="885057" y="2153794"/>
                    </a:cubicBezTo>
                    <a:cubicBezTo>
                      <a:pt x="891948" y="2154308"/>
                      <a:pt x="898247" y="2137442"/>
                      <a:pt x="894535" y="2161071"/>
                    </a:cubicBezTo>
                    <a:cubicBezTo>
                      <a:pt x="890823" y="2184700"/>
                      <a:pt x="874692" y="2243311"/>
                      <a:pt x="862786" y="2295566"/>
                    </a:cubicBezTo>
                    <a:cubicBezTo>
                      <a:pt x="850880" y="2347821"/>
                      <a:pt x="832615" y="2420178"/>
                      <a:pt x="823098" y="2474601"/>
                    </a:cubicBezTo>
                    <a:cubicBezTo>
                      <a:pt x="813581" y="2529025"/>
                      <a:pt x="806215" y="2575842"/>
                      <a:pt x="805682" y="2622107"/>
                    </a:cubicBezTo>
                    <a:cubicBezTo>
                      <a:pt x="805149" y="2668372"/>
                      <a:pt x="808941" y="2711072"/>
                      <a:pt x="819900" y="2752193"/>
                    </a:cubicBezTo>
                    <a:cubicBezTo>
                      <a:pt x="830859" y="2793314"/>
                      <a:pt x="851316" y="2836273"/>
                      <a:pt x="871436" y="2868831"/>
                    </a:cubicBezTo>
                    <a:cubicBezTo>
                      <a:pt x="891556" y="2901390"/>
                      <a:pt x="910036" y="2923878"/>
                      <a:pt x="940620" y="2947544"/>
                    </a:cubicBezTo>
                    <a:cubicBezTo>
                      <a:pt x="971204" y="2971210"/>
                      <a:pt x="1005994" y="2993958"/>
                      <a:pt x="1054942" y="3010825"/>
                    </a:cubicBezTo>
                    <a:cubicBezTo>
                      <a:pt x="1103890" y="3027692"/>
                      <a:pt x="1170412" y="3045477"/>
                      <a:pt x="1234307" y="3048747"/>
                    </a:cubicBezTo>
                    <a:cubicBezTo>
                      <a:pt x="1298202" y="3052017"/>
                      <a:pt x="1374813" y="3049079"/>
                      <a:pt x="1438313" y="3030448"/>
                    </a:cubicBezTo>
                    <a:cubicBezTo>
                      <a:pt x="1501813" y="3011817"/>
                      <a:pt x="1561996" y="2982529"/>
                      <a:pt x="1615307" y="2936962"/>
                    </a:cubicBezTo>
                    <a:cubicBezTo>
                      <a:pt x="1668619" y="2891395"/>
                      <a:pt x="1718495" y="2836786"/>
                      <a:pt x="1758182" y="2757044"/>
                    </a:cubicBezTo>
                    <a:cubicBezTo>
                      <a:pt x="1797869" y="2677302"/>
                      <a:pt x="1820359" y="2588155"/>
                      <a:pt x="1853432" y="2458509"/>
                    </a:cubicBezTo>
                    <a:cubicBezTo>
                      <a:pt x="1886505" y="2328863"/>
                      <a:pt x="1913773" y="2189219"/>
                      <a:pt x="1956620" y="1979169"/>
                    </a:cubicBezTo>
                    <a:cubicBezTo>
                      <a:pt x="1999467" y="1769119"/>
                      <a:pt x="2055998" y="1469664"/>
                      <a:pt x="2110514" y="1198209"/>
                    </a:cubicBezTo>
                    <a:cubicBezTo>
                      <a:pt x="2165030" y="926754"/>
                      <a:pt x="2245074" y="539765"/>
                      <a:pt x="2283715" y="350440"/>
                    </a:cubicBezTo>
                    <a:cubicBezTo>
                      <a:pt x="2322356" y="161115"/>
                      <a:pt x="2335744" y="104595"/>
                      <a:pt x="2342359" y="62262"/>
                    </a:cubicBezTo>
                    <a:cubicBezTo>
                      <a:pt x="2348974" y="19929"/>
                      <a:pt x="2347750" y="8757"/>
                      <a:pt x="2354207" y="1849"/>
                    </a:cubicBezTo>
                    <a:cubicBezTo>
                      <a:pt x="2360664" y="-5059"/>
                      <a:pt x="2362701" y="8760"/>
                      <a:pt x="2381103" y="20813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/>
              </a:p>
            </p:txBody>
          </p:sp>
        </p:grpSp>
        <p:sp>
          <p:nvSpPr>
            <p:cNvPr id="22" name="テキスト ボックス 2"/>
            <p:cNvSpPr txBox="1"/>
            <p:nvPr/>
          </p:nvSpPr>
          <p:spPr>
            <a:xfrm>
              <a:off x="3779124" y="4047615"/>
              <a:ext cx="3798742" cy="82239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700" dirty="0">
                  <a:solidFill>
                    <a:srgbClr val="A40010"/>
                  </a:solidFill>
                  <a:latin typeface="Franklin Gothic Demi" panose="020B0703020102020204" pitchFamily="34" charset="0"/>
                </a:rPr>
                <a:t>Anniversary</a:t>
              </a:r>
              <a:endParaRPr kumimoji="1" lang="ja-JP" altLang="en-US" sz="1700" dirty="0">
                <a:solidFill>
                  <a:srgbClr val="A40010"/>
                </a:solidFill>
                <a:latin typeface="Franklin Gothic Demi" panose="020B0703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4694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10109">
        <p:fade/>
      </p:transition>
    </mc:Choice>
    <mc:Fallback xmlns="">
      <p:transition spd="slow" advTm="10109">
        <p:fade/>
      </p:transition>
    </mc:Fallback>
  </mc:AlternateContent>
  <p:txStyles>
    <p:titleStyle>
      <a:lvl1pPr algn="l" rtl="0" fontAlgn="base">
        <a:spcBef>
          <a:spcPct val="0"/>
        </a:spcBef>
        <a:spcAft>
          <a:spcPct val="0"/>
        </a:spcAft>
        <a:defRPr kumimoji="1" sz="3200" kern="1200">
          <a:solidFill>
            <a:schemeClr val="tx2"/>
          </a:solidFill>
          <a:latin typeface="Candara" panose="020E0502030303020204" pitchFamily="34" charset="0"/>
          <a:ea typeface="HG丸ｺﾞｼｯｸM-PRO" panose="020F0600000000000000" pitchFamily="50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HG丸ｺﾞｼｯｸM-PRO" panose="020F0600000000000000" pitchFamily="50" charset="-128"/>
          <a:ea typeface="HG丸ｺﾞｼｯｸM-PRO" panose="020F0600000000000000" pitchFamily="50" charset="-128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HG丸ｺﾞｼｯｸM-PRO" panose="020F0600000000000000" pitchFamily="50" charset="-128"/>
          <a:ea typeface="HG丸ｺﾞｼｯｸM-PRO" panose="020F0600000000000000" pitchFamily="50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HG丸ｺﾞｼｯｸM-PRO" panose="020F0600000000000000" pitchFamily="50" charset="-128"/>
          <a:ea typeface="HG丸ｺﾞｼｯｸM-PRO" panose="020F0600000000000000" pitchFamily="50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HG丸ｺﾞｼｯｸM-PRO" panose="020F0600000000000000" pitchFamily="50" charset="-128"/>
          <a:ea typeface="HG丸ｺﾞｼｯｸM-PRO" panose="020F0600000000000000" pitchFamily="50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HG丸ｺﾞｼｯｸM-PRO" panose="020F0600000000000000" pitchFamily="50" charset="-128"/>
          <a:ea typeface="HG丸ｺﾞｼｯｸM-PRO" panose="020F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463" y="1524191"/>
            <a:ext cx="3462433" cy="391839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89F2121-2FDA-4238-884C-33F6DA4CC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953" y="2272894"/>
            <a:ext cx="5895343" cy="34933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6" name="円/楕円 25"/>
          <p:cNvSpPr/>
          <p:nvPr/>
        </p:nvSpPr>
        <p:spPr>
          <a:xfrm>
            <a:off x="3623532" y="2921915"/>
            <a:ext cx="628337" cy="621672"/>
          </a:xfrm>
          <a:prstGeom prst="ellipse">
            <a:avLst/>
          </a:prstGeom>
          <a:solidFill>
            <a:srgbClr val="A40010"/>
          </a:solidFill>
          <a:ln>
            <a:noFill/>
          </a:ln>
          <a:effectLst/>
          <a:scene3d>
            <a:camera prst="orthographicFront"/>
            <a:lightRig rig="threePt" dir="t">
              <a:rot lat="0" lon="0" rev="6600000"/>
            </a:lightRig>
          </a:scene3d>
          <a:sp3d prstMaterial="softEdge">
            <a:bevelT w="260350" h="260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36174DBD-B968-4CA3-A5F8-B3434FCFBCF8}"/>
              </a:ext>
            </a:extLst>
          </p:cNvPr>
          <p:cNvSpPr txBox="1">
            <a:spLocks/>
          </p:cNvSpPr>
          <p:nvPr/>
        </p:nvSpPr>
        <p:spPr bwMode="auto">
          <a:xfrm>
            <a:off x="154781" y="373895"/>
            <a:ext cx="8834437" cy="172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rPr>
              <a:t>日本画像学会創立</a:t>
            </a:r>
            <a:r>
              <a:rPr kumimoji="1" lang="en-US" altLang="ja-JP" b="0" i="0" u="none" strike="noStrike" kern="1200" cap="none" spc="0" normalizeH="0" baseline="0" noProof="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Book Antiqua" panose="02040602050305030304" pitchFamily="18" charset="0"/>
                <a:ea typeface="HG丸ｺﾞｼｯｸM-PRO" panose="020F0600000000000000" pitchFamily="50" charset="-128"/>
                <a:cs typeface="+mj-cs"/>
              </a:rPr>
              <a:t>60</a:t>
            </a:r>
            <a:r>
              <a:rPr kumimoji="1" lang="ja-JP" altLang="en-US" b="0" i="0" u="none" strike="noStrike" kern="1200" cap="none" spc="0" normalizeH="0" baseline="0" noProof="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rPr>
              <a:t>周年記念ロゴのご紹介</a:t>
            </a:r>
            <a:endParaRPr kumimoji="1" lang="en-US" altLang="ja-JP" b="0" i="0" u="none" strike="noStrike" kern="1200" cap="none" spc="0" normalizeH="0" baseline="0" noProof="0" dirty="0">
              <a:ln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Candara" panose="020E0502030303020204" pitchFamily="34" charset="0"/>
              <a:ea typeface="HG丸ｺﾞｼｯｸM-PRO" panose="020F0600000000000000" pitchFamily="50" charset="-128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Candara" panose="020E0502030303020204" pitchFamily="34" charset="0"/>
                <a:ea typeface="HG丸ｺﾞｼｯｸM-PRO" panose="020F0600000000000000" pitchFamily="50" charset="-128"/>
                <a:cs typeface="+mj-cs"/>
              </a:rPr>
              <a:t>広報委員会</a:t>
            </a:r>
            <a:endParaRPr kumimoji="1" lang="ja-JP" altLang="en-US" sz="3200" b="0" i="0" u="none" strike="noStrike" kern="1200" cap="none" spc="0" normalizeH="0" baseline="0" noProof="0" dirty="0">
              <a:ln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Candara" panose="020E0502030303020204" pitchFamily="34" charset="0"/>
              <a:ea typeface="HG丸ｺﾞｼｯｸM-PRO" panose="020F0600000000000000" pitchFamily="50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343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668">
        <p:fade/>
      </p:transition>
    </mc:Choice>
    <mc:Fallback xmlns="">
      <p:transition spd="slow" advTm="136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mph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6" grpId="2" animBg="1"/>
      <p:bldP spid="6" grpId="0"/>
    </p:bld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画面に合わせる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HGSｺﾞｼｯｸE</vt:lpstr>
      <vt:lpstr>HG丸ｺﾞｼｯｸM-PRO</vt:lpstr>
      <vt:lpstr>ＭＳ Ｐゴシック</vt:lpstr>
      <vt:lpstr>Arial</vt:lpstr>
      <vt:lpstr>Book Antiqua</vt:lpstr>
      <vt:lpstr>Candara</vt:lpstr>
      <vt:lpstr>Copperplate Gothic Bold</vt:lpstr>
      <vt:lpstr>Franklin Gothic Demi</vt:lpstr>
      <vt:lpstr>Franklin Gothic Demi Cond</vt:lpstr>
      <vt:lpstr>Lucida Sans Unicode</vt:lpstr>
      <vt:lpstr>標準デザイン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FJ-USER</dc:creator>
  <cp:lastModifiedBy>FJ-USER</cp:lastModifiedBy>
  <cp:revision>1</cp:revision>
  <dcterms:created xsi:type="dcterms:W3CDTF">2018-02-03T16:31:53Z</dcterms:created>
  <dcterms:modified xsi:type="dcterms:W3CDTF">2018-02-03T16:37:08Z</dcterms:modified>
</cp:coreProperties>
</file>